
<file path=[Content_Types].xml><?xml version="1.0" encoding="utf-8"?>
<Types xmlns="http://schemas.openxmlformats.org/package/2006/content-types">
  <Default Extension="emf" ContentType="image/x-emf"/>
  <Default Extension="jpeg" ContentType="image/jpeg"/>
  <Default Extension="jpg" ContentType="image/jpeg"/>
  <Default Extension="pdf" ContentType="application/pd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8" r:id="rId2"/>
    <p:sldMasterId id="2147483687" r:id="rId3"/>
    <p:sldMasterId id="2147483703" r:id="rId4"/>
    <p:sldMasterId id="2147483709" r:id="rId5"/>
  </p:sldMasterIdLst>
  <p:notesMasterIdLst>
    <p:notesMasterId r:id="rId34"/>
  </p:notesMasterIdLst>
  <p:sldIdLst>
    <p:sldId id="260" r:id="rId6"/>
    <p:sldId id="277" r:id="rId7"/>
    <p:sldId id="278" r:id="rId8"/>
    <p:sldId id="3507" r:id="rId9"/>
    <p:sldId id="275" r:id="rId10"/>
    <p:sldId id="3489" r:id="rId11"/>
    <p:sldId id="3478" r:id="rId12"/>
    <p:sldId id="274" r:id="rId13"/>
    <p:sldId id="264" r:id="rId14"/>
    <p:sldId id="266" r:id="rId15"/>
    <p:sldId id="257" r:id="rId16"/>
    <p:sldId id="262" r:id="rId17"/>
    <p:sldId id="265" r:id="rId18"/>
    <p:sldId id="303" r:id="rId19"/>
    <p:sldId id="320" r:id="rId20"/>
    <p:sldId id="2802" r:id="rId21"/>
    <p:sldId id="2844" r:id="rId22"/>
    <p:sldId id="2818" r:id="rId23"/>
    <p:sldId id="2822" r:id="rId24"/>
    <p:sldId id="2842" r:id="rId25"/>
    <p:sldId id="2813" r:id="rId26"/>
    <p:sldId id="2828" r:id="rId27"/>
    <p:sldId id="2827" r:id="rId28"/>
    <p:sldId id="267" r:id="rId29"/>
    <p:sldId id="268" r:id="rId30"/>
    <p:sldId id="276" r:id="rId31"/>
    <p:sldId id="3508" r:id="rId32"/>
    <p:sldId id="350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BE63"/>
    <a:srgbClr val="253C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2F4348-ABFF-476B-995A-98D4844CFE49}" v="93" dt="2023-04-25T03:02:44.0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53" d="100"/>
          <a:sy n="53" d="100"/>
        </p:scale>
        <p:origin x="30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bg1"/>
              </a:solidFill>
              <a:ln w="25400">
                <a:solidFill>
                  <a:schemeClr val="accent5"/>
                </a:solidFill>
              </a:ln>
              <a:effectLst/>
            </c:spPr>
            <c:extLst>
              <c:ext xmlns:c16="http://schemas.microsoft.com/office/drawing/2014/chart" uri="{C3380CC4-5D6E-409C-BE32-E72D297353CC}">
                <c16:uniqueId val="{00000003-7C7D-1346-A624-46C70A65E985}"/>
              </c:ext>
            </c:extLst>
          </c:dPt>
          <c:dPt>
            <c:idx val="1"/>
            <c:bubble3D val="0"/>
            <c:spPr>
              <a:solidFill>
                <a:schemeClr val="accent4"/>
              </a:solidFill>
              <a:ln w="25400">
                <a:solidFill>
                  <a:schemeClr val="accent5"/>
                </a:solidFill>
              </a:ln>
              <a:effectLst/>
            </c:spPr>
            <c:extLst>
              <c:ext xmlns:c16="http://schemas.microsoft.com/office/drawing/2014/chart" uri="{C3380CC4-5D6E-409C-BE32-E72D297353CC}">
                <c16:uniqueId val="{00000002-7C7D-1346-A624-46C70A65E98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4E7-411E-BC0A-A800C2C7246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4E7-411E-BC0A-A800C2C72460}"/>
              </c:ext>
            </c:extLst>
          </c:dPt>
          <c:cat>
            <c:strRef>
              <c:f>Sheet1!$A$2:$A$5</c:f>
              <c:strCache>
                <c:ptCount val="2"/>
                <c:pt idx="0">
                  <c:v>Funding Gap</c:v>
                </c:pt>
                <c:pt idx="1">
                  <c:v>Current Funding</c:v>
                </c:pt>
              </c:strCache>
            </c:strRef>
          </c:cat>
          <c:val>
            <c:numRef>
              <c:f>Sheet1!$B$2:$B$5</c:f>
              <c:numCache>
                <c:formatCode>#,##0</c:formatCode>
                <c:ptCount val="4"/>
                <c:pt idx="0">
                  <c:v>2588</c:v>
                </c:pt>
                <c:pt idx="1">
                  <c:v>3350</c:v>
                </c:pt>
              </c:numCache>
            </c:numRef>
          </c:val>
          <c:extLst>
            <c:ext xmlns:c16="http://schemas.microsoft.com/office/drawing/2014/chart" uri="{C3380CC4-5D6E-409C-BE32-E72D297353CC}">
              <c16:uniqueId val="{00000000-7C7D-1346-A624-46C70A65E98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363407699037621E-2"/>
          <c:y val="0.1191640927782666"/>
          <c:w val="0.94663659230096242"/>
          <c:h val="0.73536047628186196"/>
        </c:manualLayout>
      </c:layout>
      <c:barChart>
        <c:barDir val="col"/>
        <c:grouping val="clustered"/>
        <c:varyColors val="0"/>
        <c:ser>
          <c:idx val="0"/>
          <c:order val="0"/>
          <c:tx>
            <c:strRef>
              <c:f>Sheet1!$B$1</c:f>
              <c:strCache>
                <c:ptCount val="1"/>
                <c:pt idx="0">
                  <c:v>FAST Act Era</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Arial (Headings)"/>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Roads &amp; Bridges</c:v>
                </c:pt>
                <c:pt idx="1">
                  <c:v>Transit</c:v>
                </c:pt>
                <c:pt idx="2">
                  <c:v>Water, Wastewater &amp; Stormwater</c:v>
                </c:pt>
                <c:pt idx="3">
                  <c:v>Ports &amp; Inland Waterways</c:v>
                </c:pt>
                <c:pt idx="4">
                  <c:v>Airports</c:v>
                </c:pt>
              </c:strCache>
            </c:strRef>
          </c:cat>
          <c:val>
            <c:numRef>
              <c:f>Sheet1!$B$2:$B$6</c:f>
              <c:numCache>
                <c:formatCode>General</c:formatCode>
                <c:ptCount val="5"/>
                <c:pt idx="0">
                  <c:v>303</c:v>
                </c:pt>
                <c:pt idx="1">
                  <c:v>20</c:v>
                </c:pt>
                <c:pt idx="2">
                  <c:v>5</c:v>
                </c:pt>
                <c:pt idx="3">
                  <c:v>5</c:v>
                </c:pt>
                <c:pt idx="4">
                  <c:v>15</c:v>
                </c:pt>
              </c:numCache>
            </c:numRef>
          </c:val>
          <c:extLst>
            <c:ext xmlns:c16="http://schemas.microsoft.com/office/drawing/2014/chart" uri="{C3380CC4-5D6E-409C-BE32-E72D297353CC}">
              <c16:uniqueId val="{00000000-7356-48CB-B498-E7E4D0CAE8F3}"/>
            </c:ext>
          </c:extLst>
        </c:ser>
        <c:ser>
          <c:idx val="1"/>
          <c:order val="1"/>
          <c:tx>
            <c:strRef>
              <c:f>Sheet1!$C$1</c:f>
              <c:strCache>
                <c:ptCount val="1"/>
                <c:pt idx="0">
                  <c:v>BIL Funding</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Arial (Headings)"/>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Roads &amp; Bridges</c:v>
                </c:pt>
                <c:pt idx="1">
                  <c:v>Transit</c:v>
                </c:pt>
                <c:pt idx="2">
                  <c:v>Water, Wastewater &amp; Stormwater</c:v>
                </c:pt>
                <c:pt idx="3">
                  <c:v>Ports &amp; Inland Waterways</c:v>
                </c:pt>
                <c:pt idx="4">
                  <c:v>Airports</c:v>
                </c:pt>
              </c:strCache>
            </c:strRef>
          </c:cat>
          <c:val>
            <c:numRef>
              <c:f>Sheet1!$C$2:$C$6</c:f>
              <c:numCache>
                <c:formatCode>General</c:formatCode>
                <c:ptCount val="5"/>
                <c:pt idx="0">
                  <c:v>493</c:v>
                </c:pt>
                <c:pt idx="1">
                  <c:v>90</c:v>
                </c:pt>
                <c:pt idx="2">
                  <c:v>44</c:v>
                </c:pt>
                <c:pt idx="3">
                  <c:v>17</c:v>
                </c:pt>
                <c:pt idx="4">
                  <c:v>25</c:v>
                </c:pt>
              </c:numCache>
            </c:numRef>
          </c:val>
          <c:extLst>
            <c:ext xmlns:c16="http://schemas.microsoft.com/office/drawing/2014/chart" uri="{C3380CC4-5D6E-409C-BE32-E72D297353CC}">
              <c16:uniqueId val="{00000001-7356-48CB-B498-E7E4D0CAE8F3}"/>
            </c:ext>
          </c:extLst>
        </c:ser>
        <c:dLbls>
          <c:dLblPos val="outEnd"/>
          <c:showLegendKey val="0"/>
          <c:showVal val="1"/>
          <c:showCatName val="0"/>
          <c:showSerName val="0"/>
          <c:showPercent val="0"/>
          <c:showBubbleSize val="0"/>
        </c:dLbls>
        <c:gapWidth val="219"/>
        <c:overlap val="-27"/>
        <c:axId val="1185755200"/>
        <c:axId val="1185763520"/>
      </c:barChart>
      <c:catAx>
        <c:axId val="11857552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Headings)"/>
                <a:ea typeface="+mn-ea"/>
                <a:cs typeface="+mn-cs"/>
              </a:defRPr>
            </a:pPr>
            <a:endParaRPr lang="en-US"/>
          </a:p>
        </c:txPr>
        <c:crossAx val="1185763520"/>
        <c:crosses val="autoZero"/>
        <c:auto val="1"/>
        <c:lblAlgn val="ctr"/>
        <c:lblOffset val="100"/>
        <c:noMultiLvlLbl val="0"/>
      </c:catAx>
      <c:valAx>
        <c:axId val="1185763520"/>
        <c:scaling>
          <c:orientation val="minMax"/>
        </c:scaling>
        <c:delete val="1"/>
        <c:axPos val="l"/>
        <c:numFmt formatCode="General" sourceLinked="1"/>
        <c:majorTickMark val="out"/>
        <c:minorTickMark val="none"/>
        <c:tickLblPos val="nextTo"/>
        <c:crossAx val="1185755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Arial (Headings)"/>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Headings)"/>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DC9EDE-0337-4961-99AB-319A44DD181C}" type="datetimeFigureOut">
              <a:rPr lang="en-US" smtClean="0"/>
              <a:t>4/25/2023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036E5C-25E9-4B2B-BA25-45B5E08FD8C8}" type="slidenum">
              <a:rPr lang="en-US" smtClean="0"/>
              <a:t>‹#›</a:t>
            </a:fld>
            <a:endParaRPr lang="en-US"/>
          </a:p>
        </p:txBody>
      </p:sp>
    </p:spTree>
    <p:extLst>
      <p:ext uri="{BB962C8B-B14F-4D97-AF65-F5344CB8AC3E}">
        <p14:creationId xmlns:p14="http://schemas.microsoft.com/office/powerpoint/2010/main" val="553044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Good morning and thank you for having me here today to talk about the Infrastructure Investment and Jobs Act – the IIJA. </a:t>
            </a:r>
          </a:p>
          <a:p>
            <a:pPr defTabSz="931774">
              <a:defRPr/>
            </a:pPr>
            <a:endParaRPr lang="en-US" dirty="0"/>
          </a:p>
          <a:p>
            <a:pPr defTabSz="931774">
              <a:defRPr/>
            </a:pPr>
            <a:r>
              <a:rPr lang="en-US" dirty="0"/>
              <a:t>I’m Emily Feenstra, Chief Policy &amp; External Affairs Officer at ASCE. </a:t>
            </a:r>
          </a:p>
          <a:p>
            <a:pPr defTabSz="931774">
              <a:defRPr/>
            </a:pPr>
            <a:endParaRPr lang="en-US" dirty="0"/>
          </a:p>
          <a:p>
            <a:pPr defTabSz="931774">
              <a:defRPr/>
            </a:pPr>
            <a:r>
              <a:rPr lang="en-US" dirty="0"/>
              <a:t>The IIJA was signed into law in November 2021 by President Biden. It was the culmination of eight months of negotiation by Congress and the Administration, and several iterations of legislation.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5F7F80-210A-4979-892F-5A76666A8E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2026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Wingdings" pitchFamily="2" charset="2"/>
              <a:buChar char="§"/>
            </a:pPr>
            <a:r>
              <a:rPr lang="en-US"/>
              <a:t> We are maintaining $9 Billion in assets</a:t>
            </a:r>
          </a:p>
        </p:txBody>
      </p:sp>
    </p:spTree>
    <p:extLst>
      <p:ext uri="{BB962C8B-B14F-4D97-AF65-F5344CB8AC3E}">
        <p14:creationId xmlns:p14="http://schemas.microsoft.com/office/powerpoint/2010/main" val="1032319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Tree>
    <p:extLst>
      <p:ext uri="{BB962C8B-B14F-4D97-AF65-F5344CB8AC3E}">
        <p14:creationId xmlns:p14="http://schemas.microsoft.com/office/powerpoint/2010/main" val="2860562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a:t>But even when our most innovative project comes online next year, we will still have to rapidly respond to Sanitary Sewer Overflows, or SSOs, and assist customers with basement backups.</a:t>
            </a:r>
          </a:p>
          <a:p>
            <a:pPr marL="174708" indent="-174708">
              <a:buFont typeface="Arial" panose="020B0604020202020204" pitchFamily="34" charset="0"/>
              <a:buChar char="•"/>
            </a:pPr>
            <a:endParaRPr lang="en-US"/>
          </a:p>
          <a:p>
            <a:pPr marL="174708" indent="-174708">
              <a:buFont typeface="Arial" panose="020B0604020202020204" pitchFamily="34" charset="0"/>
              <a:buChar char="•"/>
            </a:pPr>
            <a:r>
              <a:rPr lang="en-US"/>
              <a:t>And one of the biggest causes of SSO and basement backups is blockages in sewer mains caused by grease.</a:t>
            </a:r>
          </a:p>
          <a:p>
            <a:pPr marL="174708" indent="-174708">
              <a:buFont typeface="Arial" panose="020B0604020202020204" pitchFamily="34" charset="0"/>
              <a:buChar char="•"/>
            </a:pPr>
            <a:endParaRPr lang="en-US"/>
          </a:p>
          <a:p>
            <a:pPr marL="174708" indent="-174708">
              <a:buFont typeface="Arial" panose="020B0604020202020204" pitchFamily="34" charset="0"/>
              <a:buChar char="•"/>
            </a:pPr>
            <a:r>
              <a:rPr lang="en-US"/>
              <a:t>Launched Can the Grease public education campaign.</a:t>
            </a:r>
          </a:p>
          <a:p>
            <a:pPr marL="174708" indent="-174708">
              <a:buFont typeface="Arial" panose="020B0604020202020204" pitchFamily="34" charset="0"/>
              <a:buChar char="•"/>
            </a:pPr>
            <a:endParaRPr lang="en-US"/>
          </a:p>
          <a:p>
            <a:r>
              <a:rPr lang="en-US"/>
              <a:t> </a:t>
            </a:r>
          </a:p>
          <a:p>
            <a:endParaRPr lang="en-US"/>
          </a:p>
          <a:p>
            <a:endParaRPr lang="en-US"/>
          </a:p>
        </p:txBody>
      </p:sp>
    </p:spTree>
    <p:extLst>
      <p:ext uri="{BB962C8B-B14F-4D97-AF65-F5344CB8AC3E}">
        <p14:creationId xmlns:p14="http://schemas.microsoft.com/office/powerpoint/2010/main" val="2245494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latin typeface="Arial" panose="020B0604020202020204" pitchFamily="34" charset="0"/>
            </a:endParaRPr>
          </a:p>
          <a:p>
            <a:pPr marL="174708" indent="-174708">
              <a:buFont typeface="Arial" panose="020B0604020202020204" pitchFamily="34" charset="0"/>
              <a:buChar char="•"/>
            </a:pPr>
            <a:endParaRPr lang="en-US"/>
          </a:p>
        </p:txBody>
      </p:sp>
    </p:spTree>
    <p:extLst>
      <p:ext uri="{BB962C8B-B14F-4D97-AF65-F5344CB8AC3E}">
        <p14:creationId xmlns:p14="http://schemas.microsoft.com/office/powerpoint/2010/main" val="2388300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latin typeface="Arial" panose="020B0604020202020204" pitchFamily="34" charset="0"/>
            </a:endParaRPr>
          </a:p>
          <a:p>
            <a:pPr marL="174708" indent="-174708">
              <a:buFont typeface="Arial" panose="020B0604020202020204" pitchFamily="34" charset="0"/>
              <a:buChar char="•"/>
            </a:pPr>
            <a:endParaRPr lang="en-US"/>
          </a:p>
        </p:txBody>
      </p:sp>
    </p:spTree>
    <p:extLst>
      <p:ext uri="{BB962C8B-B14F-4D97-AF65-F5344CB8AC3E}">
        <p14:creationId xmlns:p14="http://schemas.microsoft.com/office/powerpoint/2010/main" val="3513504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a:t>If we were to lose the tax exemption on our bonds our interest costs would increase by $1.1 billion </a:t>
            </a:r>
            <a:endParaRPr lang="en-US" err="1"/>
          </a:p>
          <a:p>
            <a:pPr marL="174708" indent="-174708">
              <a:buFont typeface="Arial" panose="020B0604020202020204" pitchFamily="34" charset="0"/>
              <a:buChar char="•"/>
            </a:pPr>
            <a:r>
              <a:rPr lang="en-US"/>
              <a:t>Over 30, years the cuts would be equivalent to 1,290 large vehicles AND </a:t>
            </a:r>
          </a:p>
          <a:p>
            <a:pPr marL="174625" indent="-174625">
              <a:buFont typeface="Arial" panose="020B0604020202020204" pitchFamily="34" charset="0"/>
              <a:buChar char="•"/>
            </a:pPr>
            <a:r>
              <a:rPr lang="en-US"/>
              <a:t>Replacing 203 miles of sewer mains and 165 miles of water mains AND </a:t>
            </a:r>
            <a:endParaRPr lang="en-US">
              <a:cs typeface="Calibri"/>
            </a:endParaRPr>
          </a:p>
          <a:p>
            <a:pPr marL="174625" indent="-174625">
              <a:buFont typeface="Arial" panose="020B0604020202020204" pitchFamily="34" charset="0"/>
              <a:buChar char="•"/>
            </a:pPr>
            <a:r>
              <a:rPr lang="en-US"/>
              <a:t>Eliminating 92 positions effective immediately </a:t>
            </a:r>
            <a:endParaRPr lang="en-US">
              <a:cs typeface="Calibri"/>
            </a:endParaRPr>
          </a:p>
          <a:p>
            <a:pPr marL="174708" indent="-174708">
              <a:buFont typeface="Arial" panose="020B0604020202020204" pitchFamily="34" charset="0"/>
              <a:buChar char="•"/>
            </a:pPr>
            <a:endParaRPr lang="en-US"/>
          </a:p>
          <a:p>
            <a:pPr marL="174708" indent="-174708">
              <a:buFont typeface="Arial" panose="020B0604020202020204" pitchFamily="34" charset="0"/>
              <a:buChar char="•"/>
            </a:pPr>
            <a:r>
              <a:rPr lang="en-US"/>
              <a:t>Let me be clear, the equivalent cuts are just for comparison purposes. I want to make sure people know we are not cutting positions.</a:t>
            </a:r>
            <a:endParaRPr lang="en-US">
              <a:cs typeface="Calibri"/>
            </a:endParaRPr>
          </a:p>
          <a:p>
            <a:pPr marL="174708" indent="-174708">
              <a:buFont typeface="Arial" panose="020B0604020202020204" pitchFamily="34" charset="0"/>
              <a:buChar char="•"/>
            </a:pPr>
            <a:endParaRPr lang="en-US"/>
          </a:p>
          <a:p>
            <a:pPr marL="174708" indent="-174708">
              <a:buFont typeface="Arial" panose="020B0604020202020204" pitchFamily="34" charset="0"/>
              <a:buChar char="•"/>
            </a:pPr>
            <a:r>
              <a:rPr lang="en-US"/>
              <a:t>But we would have very difficult choices to make in terms of cuts if we were to be downgraded.</a:t>
            </a:r>
            <a:endParaRPr lang="en-US">
              <a:cs typeface="Calibri"/>
            </a:endParaRPr>
          </a:p>
          <a:p>
            <a:pPr marL="174708" indent="-174708">
              <a:buFont typeface="Arial" panose="020B0604020202020204" pitchFamily="34" charset="0"/>
              <a:buChar char="•"/>
            </a:pPr>
            <a:endParaRPr lang="en-US"/>
          </a:p>
          <a:p>
            <a:pPr marL="174708" indent="-174708">
              <a:buFont typeface="Arial" panose="020B0604020202020204" pitchFamily="34" charset="0"/>
              <a:buChar char="•"/>
            </a:pPr>
            <a:endParaRPr lang="en-US"/>
          </a:p>
        </p:txBody>
      </p:sp>
    </p:spTree>
    <p:extLst>
      <p:ext uri="{BB962C8B-B14F-4D97-AF65-F5344CB8AC3E}">
        <p14:creationId xmlns:p14="http://schemas.microsoft.com/office/powerpoint/2010/main" val="3145096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 typeface="Arial" panose="020B0604020202020204" pitchFamily="34" charset="0"/>
              <a:buChar char="•"/>
              <a:defRPr/>
            </a:pPr>
            <a:r>
              <a:rPr lang="en-US" sz="1800">
                <a:latin typeface="Arial" panose="020B0604020202020204" pitchFamily="34" charset="0"/>
                <a:ea typeface="Calibri" panose="020F0502020204030204" pitchFamily="34" charset="0"/>
              </a:rPr>
              <a:t>Future projects and strategies in WSSC Water’s long-term GHG mitigation in our planning include the startup of the Piscataway Bioenergy project, a biogas production facility nearing completion at Piscataway WRRF. </a:t>
            </a:r>
          </a:p>
          <a:p>
            <a:pPr marL="174708" indent="-174708" defTabSz="931774">
              <a:buFont typeface="Arial" panose="020B0604020202020204" pitchFamily="34" charset="0"/>
              <a:buChar char="•"/>
              <a:defRPr/>
            </a:pPr>
            <a:endParaRPr lang="en-US" sz="1800">
              <a:solidFill>
                <a:srgbClr val="676C74"/>
              </a:solidFill>
              <a:latin typeface="Arial" panose="020B0604020202020204" pitchFamily="34" charset="0"/>
            </a:endParaRPr>
          </a:p>
          <a:p>
            <a:pPr marL="174708" indent="-174708" defTabSz="931774">
              <a:buFont typeface="Arial" panose="020B0604020202020204" pitchFamily="34" charset="0"/>
              <a:buChar char="•"/>
              <a:defRPr/>
            </a:pPr>
            <a:r>
              <a:rPr lang="en-US" b="0" i="0">
                <a:solidFill>
                  <a:srgbClr val="676C74"/>
                </a:solidFill>
                <a:effectLst/>
                <a:latin typeface="GillSans"/>
              </a:rPr>
              <a:t>At the heart of the project is how WSSC Water handles biosolids, the nutrient-rich organic material resulting from the wastewater treatment process. </a:t>
            </a:r>
          </a:p>
          <a:p>
            <a:pPr marL="174708" indent="-174708">
              <a:buFont typeface="Arial" panose="020B0604020202020204" pitchFamily="34" charset="0"/>
              <a:buChar char="•"/>
            </a:pPr>
            <a:endParaRPr lang="en-US" b="0" i="0">
              <a:solidFill>
                <a:srgbClr val="676C74"/>
              </a:solidFill>
              <a:effectLst/>
              <a:latin typeface="GillSans"/>
            </a:endParaRPr>
          </a:p>
          <a:p>
            <a:pPr marL="174708" indent="-174708">
              <a:buFont typeface="Arial" panose="020B0604020202020204" pitchFamily="34" charset="0"/>
              <a:buChar char="•"/>
            </a:pPr>
            <a:r>
              <a:rPr lang="en-US" b="0" i="0">
                <a:solidFill>
                  <a:srgbClr val="676C74"/>
                </a:solidFill>
                <a:effectLst/>
                <a:latin typeface="GillSans"/>
              </a:rPr>
              <a:t>Our water resource recovery facilities currently produce about 8,000 tons of biosolids monthly. </a:t>
            </a:r>
          </a:p>
          <a:p>
            <a:pPr marL="174708" indent="-174708">
              <a:buFont typeface="Arial" panose="020B0604020202020204" pitchFamily="34" charset="0"/>
              <a:buChar char="•"/>
            </a:pPr>
            <a:endParaRPr lang="en-US" b="0" i="0">
              <a:solidFill>
                <a:srgbClr val="676C74"/>
              </a:solidFill>
              <a:effectLst/>
              <a:latin typeface="GillSans"/>
            </a:endParaRPr>
          </a:p>
          <a:p>
            <a:pPr marL="174708" indent="-174708">
              <a:buFont typeface="Arial" panose="020B0604020202020204" pitchFamily="34" charset="0"/>
              <a:buChar char="•"/>
            </a:pPr>
            <a:r>
              <a:rPr lang="en-US" b="0" i="0">
                <a:solidFill>
                  <a:srgbClr val="676C74"/>
                </a:solidFill>
                <a:effectLst/>
                <a:latin typeface="GillSans"/>
              </a:rPr>
              <a:t>Through innovative technology, the amount of biosolids left over from the new treatment process will be significantly reduced and cleaner (Class A).  </a:t>
            </a:r>
          </a:p>
          <a:p>
            <a:pPr marL="174708" indent="-174708">
              <a:buFont typeface="Arial" panose="020B0604020202020204" pitchFamily="34" charset="0"/>
              <a:buChar char="•"/>
            </a:pPr>
            <a:endParaRPr lang="en-US" b="0" i="0">
              <a:solidFill>
                <a:srgbClr val="676C74"/>
              </a:solidFill>
              <a:effectLst/>
              <a:latin typeface="GillSans"/>
            </a:endParaRPr>
          </a:p>
          <a:p>
            <a:pPr marL="174708" indent="-174708">
              <a:buFont typeface="Arial" panose="020B0604020202020204" pitchFamily="34" charset="0"/>
              <a:buChar char="•"/>
            </a:pPr>
            <a:r>
              <a:rPr lang="en-US" b="0" i="0">
                <a:solidFill>
                  <a:srgbClr val="676C74"/>
                </a:solidFill>
                <a:effectLst/>
                <a:latin typeface="GillSans"/>
              </a:rPr>
              <a:t>Creating these Class-A biosolids will generate methane gas, which will be captured and upgraded to renewable natural gas (RNG) that WSSC Water will sell on the open market. </a:t>
            </a:r>
          </a:p>
          <a:p>
            <a:pPr marL="174708" indent="-174708">
              <a:buFont typeface="Arial" panose="020B0604020202020204" pitchFamily="34" charset="0"/>
              <a:buChar char="•"/>
            </a:pPr>
            <a:endParaRPr lang="en-US" b="0" i="0">
              <a:solidFill>
                <a:srgbClr val="676C74"/>
              </a:solidFill>
              <a:effectLst/>
              <a:latin typeface="GillSans"/>
            </a:endParaRPr>
          </a:p>
          <a:p>
            <a:pPr marL="174708" indent="-174708">
              <a:buFont typeface="Arial" panose="020B0604020202020204" pitchFamily="34" charset="0"/>
              <a:buChar char="•"/>
            </a:pPr>
            <a:r>
              <a:rPr lang="en-US" b="0" i="0">
                <a:solidFill>
                  <a:srgbClr val="676C74"/>
                </a:solidFill>
                <a:effectLst/>
                <a:latin typeface="GillSans"/>
              </a:rPr>
              <a:t>The RNG will also be used to help power the plant, reducing our GHG emissions.</a:t>
            </a:r>
          </a:p>
          <a:p>
            <a:pPr marL="174708" indent="-174708">
              <a:buFont typeface="Arial" panose="020B0604020202020204" pitchFamily="34" charset="0"/>
              <a:buChar char="•"/>
            </a:pPr>
            <a:endParaRPr lang="en-US" b="0" i="0">
              <a:solidFill>
                <a:srgbClr val="676C74"/>
              </a:solidFill>
              <a:effectLst/>
              <a:latin typeface="GillSans"/>
            </a:endParaRPr>
          </a:p>
          <a:p>
            <a:pPr marL="174708" indent="-174708">
              <a:buFont typeface="Arial" panose="020B0604020202020204" pitchFamily="34" charset="0"/>
              <a:buChar char="•"/>
            </a:pPr>
            <a:r>
              <a:rPr lang="en-US" b="0" i="0">
                <a:solidFill>
                  <a:srgbClr val="676C74"/>
                </a:solidFill>
                <a:effectLst/>
                <a:latin typeface="GillSans"/>
              </a:rPr>
              <a:t>Selling RNG will generate Renewable Fuel Credits, which can be sold to generate additional revenue for WSSC Water.  </a:t>
            </a:r>
          </a:p>
          <a:p>
            <a:pPr marL="174708" indent="-174708" defTabSz="931774">
              <a:buFont typeface="Arial" panose="020B0604020202020204" pitchFamily="34" charset="0"/>
              <a:buChar char="•"/>
              <a:defRPr/>
            </a:pPr>
            <a:endParaRPr lang="en-US">
              <a:latin typeface="Arial" panose="020B0604020202020204" pitchFamily="34" charset="0"/>
              <a:ea typeface="Calibri" panose="020F0502020204030204" pitchFamily="34" charset="0"/>
            </a:endParaRPr>
          </a:p>
          <a:p>
            <a:pPr marL="174708" indent="-174708" defTabSz="931774">
              <a:buFont typeface="Arial" panose="020B0604020202020204" pitchFamily="34" charset="0"/>
              <a:buChar char="•"/>
              <a:defRPr/>
            </a:pPr>
            <a:r>
              <a:rPr lang="en-US">
                <a:latin typeface="Arial" panose="020B0604020202020204" pitchFamily="34" charset="0"/>
                <a:ea typeface="Calibri" panose="020F0502020204030204" pitchFamily="34" charset="0"/>
              </a:rPr>
              <a:t>WSSC Water is also pursuing strategies such as optimizing treatment processes to reduce energy needs, and exploring wastewater thermal exchange technology for renewable heating and cooling facilities.</a:t>
            </a:r>
            <a:endParaRPr lang="en-US">
              <a:latin typeface="Calibri" panose="020F0502020204030204" pitchFamily="34" charset="0"/>
              <a:ea typeface="Calibri" panose="020F0502020204030204" pitchFamily="34" charset="0"/>
            </a:endParaRPr>
          </a:p>
          <a:p>
            <a:pPr marL="174708" indent="-174708">
              <a:buFont typeface="Arial" panose="020B0604020202020204" pitchFamily="34" charset="0"/>
              <a:buChar char="•"/>
            </a:pPr>
            <a:endParaRPr lang="en-US" b="0" i="0">
              <a:solidFill>
                <a:srgbClr val="676C74"/>
              </a:solidFill>
              <a:effectLst/>
              <a:latin typeface="GillSans"/>
            </a:endParaRPr>
          </a:p>
          <a:p>
            <a:pPr marL="174708" indent="-174708">
              <a:buFont typeface="Arial" panose="020B0604020202020204" pitchFamily="34" charset="0"/>
              <a:buChar char="•"/>
            </a:pPr>
            <a:endParaRPr lang="en-US"/>
          </a:p>
        </p:txBody>
      </p:sp>
    </p:spTree>
    <p:extLst>
      <p:ext uri="{BB962C8B-B14F-4D97-AF65-F5344CB8AC3E}">
        <p14:creationId xmlns:p14="http://schemas.microsoft.com/office/powerpoint/2010/main" val="30336375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Drinking water!!!!</a:t>
            </a:r>
          </a:p>
        </p:txBody>
      </p:sp>
    </p:spTree>
    <p:extLst>
      <p:ext uri="{BB962C8B-B14F-4D97-AF65-F5344CB8AC3E}">
        <p14:creationId xmlns:p14="http://schemas.microsoft.com/office/powerpoint/2010/main" val="1526788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3D8728-FBD1-48CE-9C76-21A4177B0BC7}" type="slidenum">
              <a:rPr lang="en-US" smtClean="0"/>
              <a:t>25</a:t>
            </a:fld>
            <a:endParaRPr lang="en-US"/>
          </a:p>
        </p:txBody>
      </p:sp>
    </p:spTree>
    <p:extLst>
      <p:ext uri="{BB962C8B-B14F-4D97-AF65-F5344CB8AC3E}">
        <p14:creationId xmlns:p14="http://schemas.microsoft.com/office/powerpoint/2010/main" val="4081295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first time ever in 2021 Report Card, America’s cumulative GPA is a C-. This GPA is improved slightly from a “D+” in 2017, indicating we’ve made progress around the margins in some infrastructure areas. However, eleven categories are still in the “D” range. </a:t>
            </a:r>
          </a:p>
          <a:p>
            <a:endParaRPr lang="en-US" dirty="0">
              <a:cs typeface="Calibri"/>
            </a:endParaRPr>
          </a:p>
          <a:p>
            <a:r>
              <a:rPr lang="en-US" dirty="0"/>
              <a:t>Those include much of the infrastructure Americans interact most closely with every day like roads, transit, and dams and levees. Often, these categories are where we’ve failed to make investments needed to maintain the assets that were built 50 years or longer ago. </a:t>
            </a:r>
          </a:p>
          <a:p>
            <a:endParaRPr lang="en-US" dirty="0"/>
          </a:p>
          <a:p>
            <a:r>
              <a:rPr lang="en-US" dirty="0"/>
              <a:t>Transit is a glaring example of this, receiving the lowest grade of a D- because of the growing backlog of needs, lack of access for nearly half of Americans, and aging major 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Rail received the highest grade. Our nation’s freight rail system is a strong network largely supported through direct shipper fees — investing on average over $260,000 per mile. However, our passenger rail system – i.e. Amtrak – is plagued by a lack of federal support, leading to a current state of good repair backlog at $45.2 billion. </a:t>
            </a:r>
            <a:endParaRPr lang="en-US" dirty="0">
              <a:cs typeface="Calibri" panose="020F0502020204030204"/>
            </a:endParaRPr>
          </a:p>
          <a:p>
            <a:endParaRPr lang="en-US" dirty="0">
              <a:cs typeface="Calibri" panose="020F0502020204030204"/>
            </a:endParaRPr>
          </a:p>
          <a:p>
            <a:r>
              <a:rPr lang="en-US" dirty="0"/>
              <a:t>Overall in 2021, five categories – aviation, drinking water, energy, inland waterways, and ports – benefitted from increased federal funding and improved asset management. These grade bumps contributed to the improved GPA. </a:t>
            </a:r>
          </a:p>
          <a:p>
            <a:endParaRPr lang="en-US" dirty="0">
              <a:cs typeface="Calibri"/>
            </a:endParaRPr>
          </a:p>
          <a:p>
            <a:r>
              <a:rPr lang="en-US" dirty="0"/>
              <a:t>One category, bridges, saw its grade go from a C+ to a C. The rate of bridge improvements has slowed and at the current investment rate, it will take us until 2071 to make all the repairs necessary – not even accounting for the additional needs to come in that time. </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5F7F80-210A-4979-892F-5A76666A8EF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508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Infrastructure is middling along – we’re starting to see the impacts particularly of COVID-era spending on things like drinking water and wastewater systems.</a:t>
            </a:r>
          </a:p>
          <a:p>
            <a:endParaRPr lang="en-US" dirty="0"/>
          </a:p>
          <a:p>
            <a:r>
              <a:rPr lang="en-US" dirty="0"/>
              <a:t>But in states like Pennsylvania, where infrastructure is old and maintenance backlogs are significant, they’re eagerly awaiting additional federal support to help bridges, roads, and more.</a:t>
            </a:r>
          </a:p>
          <a:p>
            <a:endParaRPr lang="en-US" dirty="0"/>
          </a:p>
          <a:p>
            <a:r>
              <a:rPr lang="en-US" dirty="0"/>
              <a:t>In the last year, overall grades in state report cards have mostly stayed stable from each state’s previous report card. Some category grades increase and some decrease.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State report cards in the last year have universally identified COVID-19 pandemic changes as short- and perhaps long-term shifts in infrastructure usage and challenges. Inflation is a persistent major factor constraining implementation of shovel-ready projects and operations/maintenance work. The “supply-chain crisis” remains in some materials and markets.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Workforce challenges to all infrastructure stakeholders are identified in recent state report cards with ASCE members within government agencies, the private sector, and academia suggesting creative approaches to gaps in high-skill and technical positions.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5F7F80-210A-4979-892F-5A76666A8EF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3788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BrandonGrotesque-Regular"/>
              </a:rPr>
              <a:t>The most recent analysis reveals that while we’ve made incremental immediate gains in some of the infrastructure categories, our long-term investment gap continues to grow. We’re still just paying about half of our infrastructure bill – and the total investment gap has gone from $2.1 trillion over $10 years to $2.59 trillion over 10 years.</a:t>
            </a:r>
          </a:p>
          <a:p>
            <a:pPr algn="l"/>
            <a:endParaRPr lang="en-US" sz="1800" b="0" i="0" u="none" strike="noStrike" baseline="0" dirty="0">
              <a:latin typeface="BrandonGrotesque-Regular"/>
            </a:endParaRPr>
          </a:p>
          <a:p>
            <a:pPr marL="171450" indent="-171450" algn="l">
              <a:buFont typeface="Arial" panose="020B0604020202020204" pitchFamily="34" charset="0"/>
              <a:buChar char="•"/>
            </a:pPr>
            <a:r>
              <a:rPr lang="en-US" dirty="0"/>
              <a:t>Surface transportation remained relatively steady, with just a slight bump in the funding gap over 10 years, which is to be expected as our maintenance needs remain unaddressed. </a:t>
            </a:r>
          </a:p>
          <a:p>
            <a:pPr marL="171450" indent="-171450" algn="l">
              <a:buFont typeface="Arial" panose="020B0604020202020204" pitchFamily="34" charset="0"/>
              <a:buChar char="•"/>
            </a:pPr>
            <a:r>
              <a:rPr lang="en-US" i="0" dirty="0"/>
              <a:t>Water, wastewater, and stormwater saw the biggest jump in needs compared to the 2017 estimate. This is due to:</a:t>
            </a:r>
          </a:p>
          <a:p>
            <a:pPr marL="628650" lvl="1" indent="-171450" algn="l">
              <a:buFont typeface="Arial" panose="020B0604020202020204" pitchFamily="34" charset="0"/>
              <a:buChar char="•"/>
            </a:pPr>
            <a:r>
              <a:rPr lang="en-US" i="0" dirty="0"/>
              <a:t>The new category of stormwater;</a:t>
            </a:r>
          </a:p>
          <a:p>
            <a:pPr marL="628650" lvl="1" indent="-171450" algn="l">
              <a:buFont typeface="Arial" panose="020B0604020202020204" pitchFamily="34" charset="0"/>
              <a:buChar char="•"/>
            </a:pPr>
            <a:r>
              <a:rPr lang="en-US" i="0" dirty="0"/>
              <a:t>Approaching or surpassed end of service lives of the pipe networks. </a:t>
            </a:r>
          </a:p>
          <a:p>
            <a:pPr marL="628650" lvl="1" indent="-171450" algn="l">
              <a:buFont typeface="Arial" panose="020B0604020202020204" pitchFamily="34" charset="0"/>
              <a:buChar char="•"/>
            </a:pPr>
            <a:r>
              <a:rPr lang="en-US" i="0" dirty="0"/>
              <a:t>Better understanding of resilience;</a:t>
            </a:r>
          </a:p>
          <a:p>
            <a:pPr marL="628650" lvl="1" indent="-171450" algn="l">
              <a:buFont typeface="Arial" panose="020B0604020202020204" pitchFamily="34" charset="0"/>
              <a:buChar char="•"/>
            </a:pPr>
            <a:r>
              <a:rPr lang="en-US" i="0" dirty="0"/>
              <a:t>We looked at what EPA didn’t count.</a:t>
            </a:r>
          </a:p>
          <a:p>
            <a:pPr marL="171450" lvl="0" indent="-171450" algn="l">
              <a:buFont typeface="Arial" panose="020B0604020202020204" pitchFamily="34" charset="0"/>
              <a:buChar char="•"/>
            </a:pPr>
            <a:r>
              <a:rPr lang="en-US" i="0" dirty="0"/>
              <a:t>Dams: Our dams gap has doubled from approx. $40 billion to $81 billion. This is primarily due to a more comprehensive inventory and assessment of federal funding needs which we did not do last time. </a:t>
            </a:r>
          </a:p>
          <a:p>
            <a:pPr marL="171450" lvl="0" indent="-171450" algn="l">
              <a:buFont typeface="Arial" panose="020B0604020202020204" pitchFamily="34" charset="0"/>
              <a:buChar char="•"/>
            </a:pPr>
            <a:r>
              <a:rPr lang="en-US" i="0" dirty="0"/>
              <a:t>Parks: A bright spot! The Great American Outdoors Act is helping to decrease the 10-year funding gap significantly. Our gap has shrunk from $102 billion to $68 billion over 10 years!</a:t>
            </a:r>
          </a:p>
          <a:p>
            <a:pPr marL="0" lvl="0" indent="0" algn="l">
              <a:buFont typeface="Arial" panose="020B0604020202020204" pitchFamily="34" charset="0"/>
              <a:buNone/>
            </a:pPr>
            <a:endParaRPr lang="en-US" i="0" dirty="0"/>
          </a:p>
          <a:p>
            <a:pPr marL="171450" lvl="0" indent="-171450" algn="l">
              <a:buFont typeface="Arial" panose="020B0604020202020204" pitchFamily="34" charset="0"/>
              <a:buChar char="•"/>
            </a:pPr>
            <a:endParaRPr lang="en-US" i="0" dirty="0"/>
          </a:p>
          <a:p>
            <a:pPr marL="628650" lvl="1" indent="-171450" algn="l">
              <a:buFont typeface="Arial" panose="020B0604020202020204" pitchFamily="34" charset="0"/>
              <a:buChar char="•"/>
            </a:pPr>
            <a:endParaRPr lang="en-US" i="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5F7F80-210A-4979-892F-5A76666A8E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020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1200"/>
              </a:spcBef>
              <a:spcAft>
                <a:spcPts val="1200"/>
              </a:spcAft>
              <a:buClrTx/>
              <a:buSzTx/>
              <a:buFontTx/>
              <a:buNone/>
              <a:tabLst/>
              <a:defRPr/>
            </a:pPr>
            <a:r>
              <a:rPr lang="en-US" dirty="0"/>
              <a:t>The IIJA was signed into law in November 2021 by President Biden. It was the culmination of eight months of negotiation by Congress and the Administration.</a:t>
            </a:r>
          </a:p>
          <a:p>
            <a:pPr marL="0" marR="0" lvl="0" indent="0" algn="l" defTabSz="914400" rtl="0" eaLnBrk="0" fontAlgn="base" latinLnBrk="0" hangingPunct="0">
              <a:lnSpc>
                <a:spcPct val="107000"/>
              </a:lnSpc>
              <a:spcBef>
                <a:spcPts val="1200"/>
              </a:spcBef>
              <a:spcAft>
                <a:spcPts val="1200"/>
              </a:spcAft>
              <a:buClrTx/>
              <a:buSzTx/>
              <a:buFontTx/>
              <a:buNone/>
              <a:tabLst/>
              <a:defRPr/>
            </a:pPr>
            <a:endParaRPr lang="en-US"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1200"/>
              </a:spcBef>
              <a:spcAft>
                <a:spcPts val="1200"/>
              </a:spcAft>
              <a:buClrTx/>
              <a:buSzTx/>
              <a:buFontTx/>
              <a:buNone/>
              <a:tabLst/>
              <a:defRPr/>
            </a:pPr>
            <a:endParaRPr lang="en-US"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1200"/>
              </a:spcBef>
              <a:spcAft>
                <a:spcPts val="1200"/>
              </a:spcAft>
              <a:buClrTx/>
              <a:buSzTx/>
              <a:buFontTx/>
              <a:buNone/>
              <a:tabLst/>
              <a:defRPr/>
            </a:pPr>
            <a:r>
              <a:rPr lang="en-US"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legislation is a historic, once-in-a-generation investment in our roads, bridges, water and wastewater networks, ports, electric grid, dams, and more. A total of $1.2 trillion will be invested in core infrastructure over the next five years.</a:t>
            </a:r>
          </a:p>
          <a:p>
            <a:pPr marL="0" marR="0" lvl="0" indent="0" algn="l" defTabSz="914400" rtl="0" eaLnBrk="0" fontAlgn="base" latinLnBrk="0" hangingPunct="0">
              <a:lnSpc>
                <a:spcPct val="107000"/>
              </a:lnSpc>
              <a:spcBef>
                <a:spcPts val="1200"/>
              </a:spcBef>
              <a:spcAft>
                <a:spcPts val="1200"/>
              </a:spcAft>
              <a:buClrTx/>
              <a:buSzTx/>
              <a:buFontTx/>
              <a:buNone/>
              <a:tabLst/>
              <a:defRPr/>
            </a:pPr>
            <a:endParaRPr lang="en-US" dirty="0"/>
          </a:p>
          <a:p>
            <a:pPr marL="0" marR="0">
              <a:lnSpc>
                <a:spcPct val="107000"/>
              </a:lnSpc>
              <a:spcBef>
                <a:spcPts val="1200"/>
              </a:spcBef>
              <a:spcAft>
                <a:spcPts val="1200"/>
              </a:spcAft>
            </a:pPr>
            <a:r>
              <a:rPr lang="en-US"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bill increases funding, makes smart improvements to policy such as streamlining permitting, and creates new programs targeted at all 17 categories in the 2021 Report Card for America’s Infrastructure. Overall, The bill is a significant down payment on the $2.5 trillion infrastructure investment gap that was identified in the 2021 Report Card and will benefit American businesses and families for years to come.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US" dirty="0"/>
          </a:p>
          <a:p>
            <a:pPr marL="0" marR="0">
              <a:lnSpc>
                <a:spcPct val="107000"/>
              </a:lnSpc>
              <a:spcBef>
                <a:spcPts val="1200"/>
              </a:spcBef>
              <a:spcAft>
                <a:spcPts val="1200"/>
              </a:spcAft>
            </a:pPr>
            <a:r>
              <a:rPr lang="en-US"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 total, the IIJA answers 43 of the recommendations included in the 2021 Report Card.</a:t>
            </a:r>
          </a:p>
          <a:p>
            <a:pPr marL="0" marR="0">
              <a:lnSpc>
                <a:spcPct val="107000"/>
              </a:lnSpc>
              <a:spcBef>
                <a:spcPts val="1200"/>
              </a:spcBef>
              <a:spcAft>
                <a:spcPts val="1200"/>
              </a:spcAft>
            </a:pP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1200"/>
              </a:spcBef>
              <a:spcAft>
                <a:spcPts val="1200"/>
              </a:spcAft>
              <a:buFont typeface="Symbol" panose="05050102010706020507" pitchFamily="18" charset="2"/>
              <a:buChar char=""/>
            </a:pPr>
            <a:r>
              <a:rPr lang="en-US"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 the roads and bridges categories, the IIJA addresses eight of the recommendations ASCE made to raise the grades in these categories. The goals include increasing funding, focusing resources on preserving roads in a state of good repair, and prioritizing the rehabilitation and preservation of bridges in fair condition.</a:t>
            </a:r>
          </a:p>
          <a:p>
            <a:pPr marL="0" marR="0" lvl="0" indent="0">
              <a:lnSpc>
                <a:spcPct val="107000"/>
              </a:lnSpc>
              <a:spcBef>
                <a:spcPts val="1200"/>
              </a:spcBef>
              <a:spcAft>
                <a:spcPts val="1200"/>
              </a:spcAft>
              <a:buFont typeface="Symbol" panose="05050102010706020507" pitchFamily="18" charset="2"/>
              <a:buNone/>
            </a:pP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1200"/>
              </a:spcBef>
              <a:spcAft>
                <a:spcPts val="1200"/>
              </a:spcAft>
              <a:buFont typeface="Symbol" panose="05050102010706020507" pitchFamily="18" charset="2"/>
              <a:buChar char=""/>
            </a:pPr>
            <a:r>
              <a:rPr lang="en-US"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IIJA addresses 12 of ASCE’s recommendations concerning drinking water, stormwater, and wastewater. IIIJA provides $55 billion to upgrade water infrastructure, including reauthorization of the Clean Water and Drinking Water State Revolving Funds (SRF), IIJA also provides funding to eliminate lead service lines, $50 million for a resilience and sustainability grant program, and $510 million over five years to establish disadvantaged communities grant program. To address stormwater needs, IIJA provides $5 million per year to complete the Clean Watershed Needs Survey biennially, funding on Stormwater Best Management Practices, NOAA flood mapping assistance and authorizes $280 million annually for sanitary sewer overflows with requirements to allocate at least 25% of such funds towards systems serving rural or disadvantaged communities. For wastewater, IIJA reauthorizes the Clean Water SRF at $11.7 billion over 5 years and provides $10 billion to address emerging contaminants.</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1200"/>
              </a:spcBef>
              <a:spcAft>
                <a:spcPts val="1200"/>
              </a:spcAft>
              <a:buFont typeface="Symbol" panose="05050102010706020507" pitchFamily="18" charset="2"/>
              <a:buChar char=""/>
            </a:pPr>
            <a:endParaRPr lang="en-US"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1200"/>
              </a:spcBef>
              <a:spcAft>
                <a:spcPts val="1200"/>
              </a:spcAft>
              <a:buFont typeface="Symbol" panose="05050102010706020507" pitchFamily="18" charset="2"/>
              <a:buChar char=""/>
            </a:pPr>
            <a:r>
              <a:rPr lang="en-US"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IIJA also answers ASCE’s recommendations in transit, rail, ports, inland waterways, and includes the largest-ever federal investment in resilient infrastructure.</a:t>
            </a:r>
            <a:endParaRPr lang="en-US" sz="12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p>
            <a:pPr marL="0" marR="0" lvl="0" indent="0">
              <a:lnSpc>
                <a:spcPct val="107000"/>
              </a:lnSpc>
              <a:spcBef>
                <a:spcPts val="1200"/>
              </a:spcBef>
              <a:spcAft>
                <a:spcPts val="1200"/>
              </a:spcAft>
              <a:buFont typeface="Symbol" panose="05050102010706020507" pitchFamily="18" charset="2"/>
              <a:buNone/>
            </a:pPr>
            <a:endParaRPr lang="en-US" sz="12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Now it is critical that the law is implemented efficiently, and resources used wisely, because there are infrastructure projects across the country that need urgent attention. With funding broken out over 350 distinct programs, including 129 NEW federal infrastructure programs (86 which are competitive), and programs across more than a dozen federal agencies, implementation will take time and ASCE is urging agencies and state and local governments to work together to effectively deploy these historic investments.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50000"/>
              </a:lnSpc>
              <a:buFont typeface="Arial" panose="020B0604020202020204" pitchFamily="34" charset="0"/>
              <a:buNone/>
            </a:pPr>
            <a:endParaRPr lang="en-US" sz="1200" dirty="0">
              <a:solidFill>
                <a:schemeClr val="bg1"/>
              </a:solidFill>
              <a:latin typeface="Arial" panose="020B0604020202020204" pitchFamily="34" charset="0"/>
              <a:cs typeface="Arial" panose="020B0604020202020204" pitchFamily="34" charset="0"/>
            </a:endParaRPr>
          </a:p>
          <a:p>
            <a:pPr marL="0" indent="0">
              <a:lnSpc>
                <a:spcPct val="150000"/>
              </a:lnSpc>
              <a:buFont typeface="Arial" panose="020B0604020202020204" pitchFamily="34" charset="0"/>
              <a:buNone/>
            </a:pPr>
            <a:endParaRPr lang="en-US" sz="1200" dirty="0">
              <a:solidFill>
                <a:schemeClr val="bg1"/>
              </a:solidFill>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endParaRPr lang="en-US" sz="1200" dirty="0">
              <a:solidFill>
                <a:schemeClr val="bg1"/>
              </a:solidFill>
              <a:latin typeface="Arial" panose="020B0604020202020204" pitchFamily="34" charset="0"/>
              <a:cs typeface="Arial" panose="020B0604020202020204" pitchFamily="34" charset="0"/>
            </a:endParaRP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5F7F80-210A-4979-892F-5A76666A8E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2521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now over a year into the five-year, $1.2 trillion Infrastructure Investment and Jobs Act, or IIJA. Once the (very delayed) Appropriations Act of 2022 was signed into law in mid-March, the significant plus ups in formula funding were released and the grant application process began in earnest.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Included on this slide are approximate funding released to date. The quickest dollars out the door were for existing formula programs as well as new programs that followed traditional formula funding equations, such as the Bridge Formula Program dollars and initial RAISE grants.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interesting DOT </a:t>
            </a:r>
            <a:r>
              <a:rPr lang="en-US" u="sng" dirty="0"/>
              <a:t>grant</a:t>
            </a:r>
            <a:r>
              <a:rPr lang="en-US" dirty="0"/>
              <a:t> metrics: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 of the end of the calendar year, </a:t>
            </a:r>
            <a:r>
              <a:rPr lang="en-US" b="0" i="0" dirty="0">
                <a:solidFill>
                  <a:srgbClr val="212121"/>
                </a:solidFill>
                <a:effectLst/>
                <a:latin typeface="Lato" panose="020F0502020204030203" pitchFamily="34" charset="0"/>
              </a:rPr>
              <a:t> 96 percent of DOT’s fiscal 2022 competitive grant funding (excluding CIG), or $22.4 billion, had been made open for application by the Department.</a:t>
            </a:r>
            <a:endParaRPr lang="en-US" b="1" i="0" dirty="0">
              <a:solidFill>
                <a:srgbClr val="212121"/>
              </a:solidFill>
              <a:effectLst/>
              <a:latin typeface="Lato" panose="020F050202020403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212121"/>
                </a:solidFill>
                <a:effectLst/>
                <a:latin typeface="Lato" panose="020F0502020204030203" pitchFamily="34" charset="0"/>
              </a:rPr>
              <a:t>For the first year of the IIJA (fiscal year 2022), the amount of competitive grant money available to the Secretary of Transportation from all sources (the IIJA, plus regular, annual DOT appropriations) totaled around $28 billion (source: ENO). The comparative total for fiscal year 2021 was only around $5.5 billion, so </a:t>
            </a:r>
            <a:r>
              <a:rPr lang="en-US" b="1" i="0" dirty="0">
                <a:solidFill>
                  <a:srgbClr val="212121"/>
                </a:solidFill>
                <a:effectLst/>
                <a:latin typeface="Lato" panose="020F0502020204030203" pitchFamily="34" charset="0"/>
              </a:rPr>
              <a:t>the IIJA quintupled the amount of money the Secretary gets to give out every year.</a:t>
            </a:r>
          </a:p>
          <a:p>
            <a:pPr algn="l"/>
            <a:endParaRPr lang="en-US" b="0" i="0" dirty="0">
              <a:solidFill>
                <a:srgbClr val="212121"/>
              </a:solidFill>
              <a:effectLst/>
              <a:latin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12121"/>
                </a:solidFill>
                <a:effectLst/>
                <a:latin typeface="Lato" panose="020F0502020204030203" pitchFamily="34" charset="0"/>
              </a:rPr>
              <a:t>The biggest area of delay is the IIJA emphasis on rail programs. The</a:t>
            </a:r>
            <a:r>
              <a:rPr lang="en-US" b="1" i="0" dirty="0">
                <a:solidFill>
                  <a:srgbClr val="212121"/>
                </a:solidFill>
                <a:effectLst/>
                <a:latin typeface="Lato" panose="020F0502020204030203" pitchFamily="34" charset="0"/>
              </a:rPr>
              <a:t> law provides $7.2 billion per year for grants for new and improved intercity passenger rail service (the NOFO was just released in January). </a:t>
            </a:r>
            <a:endParaRPr lang="en-US" b="0" i="0" dirty="0">
              <a:solidFill>
                <a:srgbClr val="212121"/>
              </a:solidFill>
              <a:effectLst/>
              <a:latin typeface="Lato" panose="020F0502020204030203" pitchFamily="34" charset="0"/>
            </a:endParaRPr>
          </a:p>
          <a:p>
            <a:pPr algn="l"/>
            <a:endParaRPr lang="en-US" sz="1200" dirty="0">
              <a:latin typeface="Calibri" panose="020F0502020204030204" pitchFamily="34" charset="0"/>
              <a:ea typeface="Calibri" panose="020F0502020204030204" pitchFamily="34" charset="0"/>
            </a:endParaRP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5F7F80-210A-4979-892F-5A76666A8E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32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again for the opportunity to share the Report Card with you today, and for your interest in the backbone of our economy and daily lives. </a:t>
            </a:r>
          </a:p>
          <a:p>
            <a:endParaRPr lang="en-US" dirty="0">
              <a:cs typeface="Calibri"/>
            </a:endParaRPr>
          </a:p>
          <a:p>
            <a:r>
              <a:rPr lang="en-US" dirty="0"/>
              <a:t>All Americans share a role in renewing the nation’s infrastructure. Increased interest and recent federal actions boosted our GPA to C-. but there is still so much more work to be done to ensure we have infrastructure ready for the future. We can’t afford not to. </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5F7F80-210A-4979-892F-5A76666A8EF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507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panose="020F0502020204030204"/>
            </a:endParaRPr>
          </a:p>
        </p:txBody>
      </p:sp>
    </p:spTree>
    <p:extLst>
      <p:ext uri="{BB962C8B-B14F-4D97-AF65-F5344CB8AC3E}">
        <p14:creationId xmlns:p14="http://schemas.microsoft.com/office/powerpoint/2010/main" val="1614525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Wingdings" pitchFamily="2" charset="2"/>
              <a:buChar char="§"/>
            </a:pPr>
            <a:r>
              <a:rPr lang="en-US"/>
              <a:t>WSSC Water is the largest water utility in Maryland serving 1.9 million customers in Prince George’s and Montgomery Counties</a:t>
            </a:r>
          </a:p>
          <a:p>
            <a:pPr marL="174708" indent="-174708">
              <a:buFont typeface="Wingdings" pitchFamily="2" charset="2"/>
              <a:buChar char="§"/>
            </a:pPr>
            <a:r>
              <a:rPr lang="en-US"/>
              <a:t>For 105 years and counting, WSSC Water has provided exceptional drinking water quality</a:t>
            </a:r>
          </a:p>
        </p:txBody>
      </p:sp>
    </p:spTree>
    <p:extLst>
      <p:ext uri="{BB962C8B-B14F-4D97-AF65-F5344CB8AC3E}">
        <p14:creationId xmlns:p14="http://schemas.microsoft.com/office/powerpoint/2010/main" val="4409329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4.xml"/><Relationship Id="rId4" Type="http://schemas.openxmlformats.org/officeDocument/2006/relationships/image" Target="../media/image16.emf"/></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4.xml"/><Relationship Id="rId4" Type="http://schemas.openxmlformats.org/officeDocument/2006/relationships/image" Target="../media/image16.emf"/></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 Id="rId4" Type="http://schemas.openxmlformats.org/officeDocument/2006/relationships/image" Target="../media/image16.em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 Id="rId4" Type="http://schemas.openxmlformats.org/officeDocument/2006/relationships/image" Target="../media/image16.emf"/></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 Id="rId4" Type="http://schemas.openxmlformats.org/officeDocument/2006/relationships/image" Target="../media/image16.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www.public-domain-image.com/free-images/people/children-kids/detailed-photo-of-young-african-american-children-while-playing/attachment/detailed-photo-of-young-african-american-children-while-playing" TargetMode="External"/><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p:nvPr userDrawn="1"/>
        </p:nvSpPr>
        <p:spPr>
          <a:xfrm rot="5400000">
            <a:off x="5435600" y="-1897062"/>
            <a:ext cx="1320800" cy="12192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userDrawn="1"/>
        </p:nvSpPr>
        <p:spPr>
          <a:xfrm rot="5400000">
            <a:off x="5845969" y="-1012031"/>
            <a:ext cx="5000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userDrawn="1"/>
        </p:nvSpPr>
        <p:spPr>
          <a:xfrm>
            <a:off x="395286" y="0"/>
            <a:ext cx="18288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ctrTitle"/>
          </p:nvPr>
        </p:nvSpPr>
        <p:spPr>
          <a:xfrm>
            <a:off x="2336248" y="736263"/>
            <a:ext cx="9632133" cy="1757892"/>
          </a:xfrm>
          <a:solidFill>
            <a:schemeClr val="bg1"/>
          </a:solidFill>
        </p:spPr>
        <p:txBody>
          <a:bodyPr/>
          <a:lstStyle>
            <a:lvl1pPr>
              <a:defRPr b="1">
                <a:solidFill>
                  <a:schemeClr val="accent1"/>
                </a:solidFill>
                <a:latin typeface="Lato" panose="020F0502020204030203" pitchFamily="34" charset="0"/>
              </a:defRPr>
            </a:lvl1pPr>
          </a:lstStyle>
          <a:p>
            <a:r>
              <a:rPr lang="en-US" dirty="0"/>
              <a:t>Click to edit Master title style</a:t>
            </a:r>
          </a:p>
        </p:txBody>
      </p:sp>
      <p:pic>
        <p:nvPicPr>
          <p:cNvPr id="8" name="Picture 7">
            <a:extLst>
              <a:ext uri="{FF2B5EF4-FFF2-40B4-BE49-F238E27FC236}">
                <a16:creationId xmlns:a16="http://schemas.microsoft.com/office/drawing/2014/main" id="{C6E9DFAC-404B-9E21-3404-FC885F835B08}"/>
              </a:ext>
            </a:extLst>
          </p:cNvPr>
          <p:cNvPicPr>
            <a:picLocks noChangeAspect="1"/>
          </p:cNvPicPr>
          <p:nvPr userDrawn="1"/>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639307" y="3632359"/>
            <a:ext cx="1340757" cy="1642428"/>
          </a:xfrm>
          <a:prstGeom prst="rect">
            <a:avLst/>
          </a:prstGeom>
        </p:spPr>
      </p:pic>
    </p:spTree>
    <p:extLst>
      <p:ext uri="{BB962C8B-B14F-4D97-AF65-F5344CB8AC3E}">
        <p14:creationId xmlns:p14="http://schemas.microsoft.com/office/powerpoint/2010/main" val="3912367601"/>
      </p:ext>
    </p:extLst>
  </p:cSld>
  <p:clrMapOvr>
    <a:masterClrMapping/>
  </p:clrMapOvr>
  <p:extLst>
    <p:ext uri="{DCECCB84-F9BA-43D5-87BE-67443E8EF086}">
      <p15:sldGuideLst xmlns:p15="http://schemas.microsoft.com/office/powerpoint/2012/main">
        <p15:guide id="1" pos="1536">
          <p15:clr>
            <a:srgbClr val="FBAE40"/>
          </p15:clr>
        </p15:guide>
        <p15:guide id="2" orient="horz" pos="115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CB87E0FB-F3E5-DF49-844C-85CC3EE4D5C8}"/>
              </a:ext>
            </a:extLst>
          </p:cNvPr>
          <p:cNvSpPr>
            <a:spLocks noGrp="1"/>
          </p:cNvSpPr>
          <p:nvPr>
            <p:ph type="pic" sz="quarter" idx="13"/>
          </p:nvPr>
        </p:nvSpPr>
        <p:spPr>
          <a:xfrm>
            <a:off x="0" y="0"/>
            <a:ext cx="12192000" cy="6858000"/>
          </a:xfrm>
          <a:prstGeom prst="rect">
            <a:avLst/>
          </a:prstGeom>
        </p:spPr>
        <p:txBody>
          <a:bodyPr/>
          <a:lstStyle/>
          <a:p>
            <a:endParaRPr lang="en-US" dirty="0"/>
          </a:p>
        </p:txBody>
      </p:sp>
      <p:sp>
        <p:nvSpPr>
          <p:cNvPr id="4" name="Date Placeholder 3">
            <a:extLst>
              <a:ext uri="{FF2B5EF4-FFF2-40B4-BE49-F238E27FC236}">
                <a16:creationId xmlns:a16="http://schemas.microsoft.com/office/drawing/2014/main" id="{4DA60C2D-4F6E-104D-B7A8-DA354338331D}"/>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BA4CB3B6-287C-674E-B247-8A45EC381D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4DE38-D7AA-0D4A-99EA-B2302DBD1F53}"/>
              </a:ext>
            </a:extLst>
          </p:cNvPr>
          <p:cNvSpPr>
            <a:spLocks noGrp="1"/>
          </p:cNvSpPr>
          <p:nvPr>
            <p:ph type="sldNum" sz="quarter" idx="12"/>
          </p:nvPr>
        </p:nvSpPr>
        <p:spPr/>
        <p:txBody>
          <a:bodyPr/>
          <a:lstStyle/>
          <a:p>
            <a:fld id="{E38240B4-370B-F24E-BB6E-344F1DAC482A}" type="slidenum">
              <a:rPr lang="en-US" smtClean="0"/>
              <a:t>‹#›</a:t>
            </a:fld>
            <a:endParaRPr lang="en-US"/>
          </a:p>
        </p:txBody>
      </p:sp>
      <p:sp>
        <p:nvSpPr>
          <p:cNvPr id="13" name="Text Placeholder 12">
            <a:extLst>
              <a:ext uri="{FF2B5EF4-FFF2-40B4-BE49-F238E27FC236}">
                <a16:creationId xmlns:a16="http://schemas.microsoft.com/office/drawing/2014/main" id="{B1DA14CC-16A9-7B40-AAAF-17F0CD8E658A}"/>
              </a:ext>
            </a:extLst>
          </p:cNvPr>
          <p:cNvSpPr>
            <a:spLocks noGrp="1"/>
          </p:cNvSpPr>
          <p:nvPr>
            <p:ph type="body" sz="quarter" idx="14"/>
          </p:nvPr>
        </p:nvSpPr>
        <p:spPr>
          <a:xfrm>
            <a:off x="1939925" y="1589088"/>
            <a:ext cx="8294688" cy="29924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5156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8A4C8-566D-694E-A903-32F685031D7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7A2E69-803F-DA44-873E-D8993ED7284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6C92CA-8193-854E-B811-22617CDF63E5}"/>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38B3F8C0-887D-DA46-8363-F2E31F219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2C15E1-DF89-9342-9337-809D08AF27C3}"/>
              </a:ext>
            </a:extLst>
          </p:cNvPr>
          <p:cNvSpPr>
            <a:spLocks noGrp="1"/>
          </p:cNvSpPr>
          <p:nvPr>
            <p:ph type="sldNum" sz="quarter" idx="12"/>
          </p:nvPr>
        </p:nvSpPr>
        <p:spPr/>
        <p:txBody>
          <a:bodyPr/>
          <a:lstStyle/>
          <a:p>
            <a:fld id="{E38240B4-370B-F24E-BB6E-344F1DAC482A}" type="slidenum">
              <a:rPr lang="en-US" smtClean="0"/>
              <a:t>‹#›</a:t>
            </a:fld>
            <a:endParaRPr lang="en-US"/>
          </a:p>
        </p:txBody>
      </p:sp>
      <p:pic>
        <p:nvPicPr>
          <p:cNvPr id="8" name="Picture 7" descr="A picture containing ocean floor&#10;&#10;Description automatically generated">
            <a:extLst>
              <a:ext uri="{FF2B5EF4-FFF2-40B4-BE49-F238E27FC236}">
                <a16:creationId xmlns:a16="http://schemas.microsoft.com/office/drawing/2014/main" id="{590AC80F-CD9C-964C-A60C-A4B13CA6E7E9}"/>
              </a:ext>
            </a:extLst>
          </p:cNvPr>
          <p:cNvPicPr>
            <a:picLocks noChangeAspect="1"/>
          </p:cNvPicPr>
          <p:nvPr userDrawn="1"/>
        </p:nvPicPr>
        <p:blipFill rotWithShape="1">
          <a:blip r:embed="rId2"/>
          <a:srcRect t="23250" b="20499"/>
          <a:stretch/>
        </p:blipFill>
        <p:spPr>
          <a:xfrm>
            <a:off x="0" y="-1"/>
            <a:ext cx="12192000" cy="6858001"/>
          </a:xfrm>
          <a:prstGeom prst="rect">
            <a:avLst/>
          </a:prstGeom>
        </p:spPr>
      </p:pic>
    </p:spTree>
    <p:extLst>
      <p:ext uri="{BB962C8B-B14F-4D97-AF65-F5344CB8AC3E}">
        <p14:creationId xmlns:p14="http://schemas.microsoft.com/office/powerpoint/2010/main" val="2756008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8A4C8-566D-694E-A903-32F685031D7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7A2E69-803F-DA44-873E-D8993ED7284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6C92CA-8193-854E-B811-22617CDF63E5}"/>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38B3F8C0-887D-DA46-8363-F2E31F219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2C15E1-DF89-9342-9337-809D08AF27C3}"/>
              </a:ext>
            </a:extLst>
          </p:cNvPr>
          <p:cNvSpPr>
            <a:spLocks noGrp="1"/>
          </p:cNvSpPr>
          <p:nvPr>
            <p:ph type="sldNum" sz="quarter" idx="12"/>
          </p:nvPr>
        </p:nvSpPr>
        <p:spPr/>
        <p:txBody>
          <a:bodyPr/>
          <a:lstStyle/>
          <a:p>
            <a:fld id="{E38240B4-370B-F24E-BB6E-344F1DAC482A}" type="slidenum">
              <a:rPr lang="en-US" smtClean="0"/>
              <a:t>‹#›</a:t>
            </a:fld>
            <a:endParaRPr lang="en-US"/>
          </a:p>
        </p:txBody>
      </p:sp>
      <p:pic>
        <p:nvPicPr>
          <p:cNvPr id="9" name="Picture 8">
            <a:extLst>
              <a:ext uri="{FF2B5EF4-FFF2-40B4-BE49-F238E27FC236}">
                <a16:creationId xmlns:a16="http://schemas.microsoft.com/office/drawing/2014/main" id="{706E7729-A0C1-794B-A1AF-7FA8CD570C6B}"/>
              </a:ext>
            </a:extLst>
          </p:cNvPr>
          <p:cNvPicPr>
            <a:picLocks noChangeAspect="1"/>
          </p:cNvPicPr>
          <p:nvPr userDrawn="1"/>
        </p:nvPicPr>
        <p:blipFill rotWithShape="1">
          <a:blip r:embed="rId2"/>
          <a:srcRect b="43750"/>
          <a:stretch/>
        </p:blipFill>
        <p:spPr>
          <a:xfrm>
            <a:off x="0" y="0"/>
            <a:ext cx="12192000" cy="6858000"/>
          </a:xfrm>
          <a:prstGeom prst="rect">
            <a:avLst/>
          </a:prstGeom>
        </p:spPr>
      </p:pic>
    </p:spTree>
    <p:extLst>
      <p:ext uri="{BB962C8B-B14F-4D97-AF65-F5344CB8AC3E}">
        <p14:creationId xmlns:p14="http://schemas.microsoft.com/office/powerpoint/2010/main" val="1210246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8A4C8-566D-694E-A903-32F685031D7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7A2E69-803F-DA44-873E-D8993ED7284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6C92CA-8193-854E-B811-22617CDF63E5}"/>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38B3F8C0-887D-DA46-8363-F2E31F219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2C15E1-DF89-9342-9337-809D08AF27C3}"/>
              </a:ext>
            </a:extLst>
          </p:cNvPr>
          <p:cNvSpPr>
            <a:spLocks noGrp="1"/>
          </p:cNvSpPr>
          <p:nvPr>
            <p:ph type="sldNum" sz="quarter" idx="12"/>
          </p:nvPr>
        </p:nvSpPr>
        <p:spPr/>
        <p:txBody>
          <a:bodyPr/>
          <a:lstStyle/>
          <a:p>
            <a:fld id="{E38240B4-370B-F24E-BB6E-344F1DAC482A}" type="slidenum">
              <a:rPr lang="en-US" smtClean="0"/>
              <a:t>‹#›</a:t>
            </a:fld>
            <a:endParaRPr lang="en-US"/>
          </a:p>
        </p:txBody>
      </p:sp>
      <p:pic>
        <p:nvPicPr>
          <p:cNvPr id="9" name="Picture 8" descr="Background pattern&#10;&#10;Description automatically generated">
            <a:extLst>
              <a:ext uri="{FF2B5EF4-FFF2-40B4-BE49-F238E27FC236}">
                <a16:creationId xmlns:a16="http://schemas.microsoft.com/office/drawing/2014/main" id="{7543C0DD-95AE-7849-B1D6-D1B3AF133821}"/>
              </a:ext>
            </a:extLst>
          </p:cNvPr>
          <p:cNvPicPr>
            <a:picLocks noChangeAspect="1"/>
          </p:cNvPicPr>
          <p:nvPr userDrawn="1"/>
        </p:nvPicPr>
        <p:blipFill rotWithShape="1">
          <a:blip r:embed="rId2"/>
          <a:srcRect b="43750"/>
          <a:stretch/>
        </p:blipFill>
        <p:spPr>
          <a:xfrm>
            <a:off x="0" y="0"/>
            <a:ext cx="12192000" cy="6858000"/>
          </a:xfrm>
          <a:prstGeom prst="rect">
            <a:avLst/>
          </a:prstGeom>
        </p:spPr>
      </p:pic>
      <p:sp>
        <p:nvSpPr>
          <p:cNvPr id="7" name="Rectangle 6">
            <a:extLst>
              <a:ext uri="{FF2B5EF4-FFF2-40B4-BE49-F238E27FC236}">
                <a16:creationId xmlns:a16="http://schemas.microsoft.com/office/drawing/2014/main" id="{B84D91C3-DBB9-4B49-A81F-4F4DEDC457A9}"/>
              </a:ext>
            </a:extLst>
          </p:cNvPr>
          <p:cNvSpPr/>
          <p:nvPr userDrawn="1"/>
        </p:nvSpPr>
        <p:spPr>
          <a:xfrm>
            <a:off x="0" y="0"/>
            <a:ext cx="12192000" cy="6858000"/>
          </a:xfrm>
          <a:prstGeom prst="rect">
            <a:avLst/>
          </a:pr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Text&#10;&#10;Description automatically generated">
            <a:extLst>
              <a:ext uri="{FF2B5EF4-FFF2-40B4-BE49-F238E27FC236}">
                <a16:creationId xmlns:a16="http://schemas.microsoft.com/office/drawing/2014/main" id="{14256C2E-EC9E-83EB-18A3-A18C09B16A20}"/>
              </a:ext>
            </a:extLst>
          </p:cNvPr>
          <p:cNvPicPr>
            <a:picLocks noChangeAspect="1"/>
          </p:cNvPicPr>
          <p:nvPr userDrawn="1"/>
        </p:nvPicPr>
        <p:blipFill>
          <a:blip r:embed="rId3"/>
          <a:stretch>
            <a:fillRect/>
          </a:stretch>
        </p:blipFill>
        <p:spPr>
          <a:xfrm>
            <a:off x="95225" y="78812"/>
            <a:ext cx="1829109" cy="455810"/>
          </a:xfrm>
          <a:prstGeom prst="rect">
            <a:avLst/>
          </a:prstGeom>
        </p:spPr>
      </p:pic>
    </p:spTree>
    <p:extLst>
      <p:ext uri="{BB962C8B-B14F-4D97-AF65-F5344CB8AC3E}">
        <p14:creationId xmlns:p14="http://schemas.microsoft.com/office/powerpoint/2010/main" val="1781759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EA8BE7D-3F5D-E047-9EB0-2788B3C14EC9}"/>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004B9C05-E014-9842-9E79-CC9CECE56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AD8FF2-BCE1-DA4F-9846-33EA7184AC6A}"/>
              </a:ext>
            </a:extLst>
          </p:cNvPr>
          <p:cNvSpPr>
            <a:spLocks noGrp="1"/>
          </p:cNvSpPr>
          <p:nvPr>
            <p:ph type="sldNum" sz="quarter" idx="12"/>
          </p:nvPr>
        </p:nvSpPr>
        <p:spPr/>
        <p:txBody>
          <a:bodyPr/>
          <a:lstStyle/>
          <a:p>
            <a:fld id="{E38240B4-370B-F24E-BB6E-344F1DAC482A}" type="slidenum">
              <a:rPr lang="en-US" smtClean="0"/>
              <a:t>‹#›</a:t>
            </a:fld>
            <a:endParaRPr lang="en-US"/>
          </a:p>
        </p:txBody>
      </p:sp>
      <p:pic>
        <p:nvPicPr>
          <p:cNvPr id="8" name="Picture 7" descr="Background pattern&#10;&#10;Description automatically generated">
            <a:extLst>
              <a:ext uri="{FF2B5EF4-FFF2-40B4-BE49-F238E27FC236}">
                <a16:creationId xmlns:a16="http://schemas.microsoft.com/office/drawing/2014/main" id="{F40E3ED9-3E34-874C-AC01-BCECC8BBF309}"/>
              </a:ext>
            </a:extLst>
          </p:cNvPr>
          <p:cNvPicPr>
            <a:picLocks noChangeAspect="1"/>
          </p:cNvPicPr>
          <p:nvPr userDrawn="1"/>
        </p:nvPicPr>
        <p:blipFill rotWithShape="1">
          <a:blip r:embed="rId2"/>
          <a:srcRect t="1" b="43749"/>
          <a:stretch/>
        </p:blipFill>
        <p:spPr>
          <a:xfrm>
            <a:off x="0" y="0"/>
            <a:ext cx="12192000" cy="6858000"/>
          </a:xfrm>
          <a:prstGeom prst="rect">
            <a:avLst/>
          </a:prstGeom>
        </p:spPr>
      </p:pic>
      <p:sp>
        <p:nvSpPr>
          <p:cNvPr id="7" name="Rectangle 6">
            <a:extLst>
              <a:ext uri="{FF2B5EF4-FFF2-40B4-BE49-F238E27FC236}">
                <a16:creationId xmlns:a16="http://schemas.microsoft.com/office/drawing/2014/main" id="{57A2D8EE-4A81-5D42-BD2C-17A7E5BE76F8}"/>
              </a:ext>
            </a:extLst>
          </p:cNvPr>
          <p:cNvSpPr/>
          <p:nvPr userDrawn="1"/>
        </p:nvSpPr>
        <p:spPr>
          <a:xfrm>
            <a:off x="0" y="0"/>
            <a:ext cx="12192000" cy="6858000"/>
          </a:xfrm>
          <a:prstGeom prst="rect">
            <a:avLst/>
          </a:prstGeom>
          <a:solidFill>
            <a:schemeClr val="tx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1513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CED16B3-E71B-1E4E-91D9-24BB1BA62F14}"/>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5DCD400A-EFDE-274B-BA37-DA9CEA8E0F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EAA58D-DFCF-9242-BD33-E57119EBBE3D}"/>
              </a:ext>
            </a:extLst>
          </p:cNvPr>
          <p:cNvSpPr>
            <a:spLocks noGrp="1"/>
          </p:cNvSpPr>
          <p:nvPr>
            <p:ph type="sldNum" sz="quarter" idx="12"/>
          </p:nvPr>
        </p:nvSpPr>
        <p:spPr/>
        <p:txBody>
          <a:bodyPr/>
          <a:lstStyle/>
          <a:p>
            <a:fld id="{E38240B4-370B-F24E-BB6E-344F1DAC482A}" type="slidenum">
              <a:rPr lang="en-US" smtClean="0"/>
              <a:t>‹#›</a:t>
            </a:fld>
            <a:endParaRPr lang="en-US"/>
          </a:p>
        </p:txBody>
      </p:sp>
      <p:pic>
        <p:nvPicPr>
          <p:cNvPr id="8" name="Picture 7" descr="Background pattern&#10;&#10;Description automatically generated">
            <a:extLst>
              <a:ext uri="{FF2B5EF4-FFF2-40B4-BE49-F238E27FC236}">
                <a16:creationId xmlns:a16="http://schemas.microsoft.com/office/drawing/2014/main" id="{E1092F0E-3197-AB46-BEE6-DCC00CFD3EB9}"/>
              </a:ext>
            </a:extLst>
          </p:cNvPr>
          <p:cNvPicPr>
            <a:picLocks noChangeAspect="1"/>
          </p:cNvPicPr>
          <p:nvPr userDrawn="1"/>
        </p:nvPicPr>
        <p:blipFill rotWithShape="1">
          <a:blip r:embed="rId2"/>
          <a:srcRect b="43749"/>
          <a:stretch/>
        </p:blipFill>
        <p:spPr>
          <a:xfrm>
            <a:off x="0" y="0"/>
            <a:ext cx="12192000" cy="6858000"/>
          </a:xfrm>
          <a:prstGeom prst="rect">
            <a:avLst/>
          </a:prstGeom>
        </p:spPr>
      </p:pic>
    </p:spTree>
    <p:extLst>
      <p:ext uri="{BB962C8B-B14F-4D97-AF65-F5344CB8AC3E}">
        <p14:creationId xmlns:p14="http://schemas.microsoft.com/office/powerpoint/2010/main" val="514348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30775DF-68F8-F140-97F2-ACBE51405A19}"/>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935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61544B-A382-3640-BAA0-1942CF71A1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586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CF5C272-CE0D-8646-85F3-81B5C304D4C8}"/>
              </a:ext>
            </a:extLst>
          </p:cNvPr>
          <p:cNvSpPr>
            <a:spLocks noGrp="1"/>
          </p:cNvSpPr>
          <p:nvPr>
            <p:ph type="pic" sz="quarter" idx="10"/>
          </p:nvPr>
        </p:nvSpPr>
        <p:spPr>
          <a:xfrm>
            <a:off x="0" y="0"/>
            <a:ext cx="6096000" cy="3429000"/>
          </a:xfrm>
          <a:prstGeom prst="rect">
            <a:avLst/>
          </a:prstGeom>
        </p:spPr>
        <p:txBody>
          <a:bodyPr/>
          <a:lstStyle/>
          <a:p>
            <a:endParaRPr lang="en-US"/>
          </a:p>
        </p:txBody>
      </p:sp>
      <p:sp>
        <p:nvSpPr>
          <p:cNvPr id="10" name="Picture Placeholder 8">
            <a:extLst>
              <a:ext uri="{FF2B5EF4-FFF2-40B4-BE49-F238E27FC236}">
                <a16:creationId xmlns:a16="http://schemas.microsoft.com/office/drawing/2014/main" id="{1ADAD2A8-5198-B54D-9EE1-6DD8E3DBD0E0}"/>
              </a:ext>
            </a:extLst>
          </p:cNvPr>
          <p:cNvSpPr>
            <a:spLocks noGrp="1"/>
          </p:cNvSpPr>
          <p:nvPr>
            <p:ph type="pic" sz="quarter" idx="11"/>
          </p:nvPr>
        </p:nvSpPr>
        <p:spPr>
          <a:xfrm>
            <a:off x="6096000" y="0"/>
            <a:ext cx="6096000" cy="3429000"/>
          </a:xfrm>
          <a:prstGeom prst="rect">
            <a:avLst/>
          </a:prstGeom>
        </p:spPr>
        <p:txBody>
          <a:bodyPr/>
          <a:lstStyle/>
          <a:p>
            <a:endParaRPr lang="en-US"/>
          </a:p>
        </p:txBody>
      </p:sp>
      <p:sp>
        <p:nvSpPr>
          <p:cNvPr id="11" name="Picture Placeholder 8">
            <a:extLst>
              <a:ext uri="{FF2B5EF4-FFF2-40B4-BE49-F238E27FC236}">
                <a16:creationId xmlns:a16="http://schemas.microsoft.com/office/drawing/2014/main" id="{AAEA2E76-E58C-CC48-A6E1-27F56A3E8103}"/>
              </a:ext>
            </a:extLst>
          </p:cNvPr>
          <p:cNvSpPr>
            <a:spLocks noGrp="1"/>
          </p:cNvSpPr>
          <p:nvPr>
            <p:ph type="pic" sz="quarter" idx="12"/>
          </p:nvPr>
        </p:nvSpPr>
        <p:spPr>
          <a:xfrm>
            <a:off x="9618" y="3429000"/>
            <a:ext cx="6096000" cy="3428627"/>
          </a:xfrm>
          <a:prstGeom prst="rect">
            <a:avLst/>
          </a:prstGeom>
        </p:spPr>
        <p:txBody>
          <a:bodyPr/>
          <a:lstStyle/>
          <a:p>
            <a:endParaRPr lang="en-US"/>
          </a:p>
        </p:txBody>
      </p:sp>
      <p:sp>
        <p:nvSpPr>
          <p:cNvPr id="12" name="Picture Placeholder 8">
            <a:extLst>
              <a:ext uri="{FF2B5EF4-FFF2-40B4-BE49-F238E27FC236}">
                <a16:creationId xmlns:a16="http://schemas.microsoft.com/office/drawing/2014/main" id="{6781A60F-397F-0C4D-9A96-B76748ACE737}"/>
              </a:ext>
            </a:extLst>
          </p:cNvPr>
          <p:cNvSpPr>
            <a:spLocks noGrp="1"/>
          </p:cNvSpPr>
          <p:nvPr>
            <p:ph type="pic" sz="quarter" idx="13"/>
          </p:nvPr>
        </p:nvSpPr>
        <p:spPr>
          <a:xfrm>
            <a:off x="6115236" y="3429000"/>
            <a:ext cx="6067146" cy="3429000"/>
          </a:xfrm>
          <a:prstGeom prst="rect">
            <a:avLst/>
          </a:prstGeom>
        </p:spPr>
        <p:txBody>
          <a:bodyPr/>
          <a:lstStyle/>
          <a:p>
            <a:endParaRPr lang="en-US"/>
          </a:p>
        </p:txBody>
      </p:sp>
      <p:cxnSp>
        <p:nvCxnSpPr>
          <p:cNvPr id="14" name="Straight Connector 13">
            <a:extLst>
              <a:ext uri="{FF2B5EF4-FFF2-40B4-BE49-F238E27FC236}">
                <a16:creationId xmlns:a16="http://schemas.microsoft.com/office/drawing/2014/main" id="{319032AB-B1B4-F647-9E3E-85E6E8E52C43}"/>
              </a:ext>
            </a:extLst>
          </p:cNvPr>
          <p:cNvCxnSpPr/>
          <p:nvPr userDrawn="1"/>
        </p:nvCxnSpPr>
        <p:spPr>
          <a:xfrm>
            <a:off x="6096000" y="0"/>
            <a:ext cx="0" cy="685800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6DEF429-A7FF-824D-A9D0-91864CCE7079}"/>
              </a:ext>
            </a:extLst>
          </p:cNvPr>
          <p:cNvCxnSpPr/>
          <p:nvPr userDrawn="1"/>
        </p:nvCxnSpPr>
        <p:spPr>
          <a:xfrm>
            <a:off x="0" y="3429000"/>
            <a:ext cx="12192000"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75324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6BD9089-55DA-F049-888A-017B242B9393}"/>
              </a:ext>
            </a:extLst>
          </p:cNvPr>
          <p:cNvSpPr>
            <a:spLocks noGrp="1"/>
          </p:cNvSpPr>
          <p:nvPr>
            <p:ph type="pic" sz="quarter" idx="10"/>
          </p:nvPr>
        </p:nvSpPr>
        <p:spPr>
          <a:xfrm>
            <a:off x="0" y="0"/>
            <a:ext cx="4071938" cy="6858000"/>
          </a:xfrm>
          <a:prstGeom prst="rect">
            <a:avLst/>
          </a:prstGeom>
        </p:spPr>
        <p:txBody>
          <a:bodyPr/>
          <a:lstStyle/>
          <a:p>
            <a:endParaRPr lang="en-US"/>
          </a:p>
        </p:txBody>
      </p:sp>
      <p:sp>
        <p:nvSpPr>
          <p:cNvPr id="15" name="Picture Placeholder 10">
            <a:extLst>
              <a:ext uri="{FF2B5EF4-FFF2-40B4-BE49-F238E27FC236}">
                <a16:creationId xmlns:a16="http://schemas.microsoft.com/office/drawing/2014/main" id="{B2F309DF-A80C-814B-ACEB-897F1D456125}"/>
              </a:ext>
            </a:extLst>
          </p:cNvPr>
          <p:cNvSpPr>
            <a:spLocks noGrp="1"/>
          </p:cNvSpPr>
          <p:nvPr>
            <p:ph type="pic" sz="quarter" idx="11"/>
          </p:nvPr>
        </p:nvSpPr>
        <p:spPr>
          <a:xfrm>
            <a:off x="4086225" y="-2"/>
            <a:ext cx="4033839" cy="6858000"/>
          </a:xfrm>
          <a:prstGeom prst="rect">
            <a:avLst/>
          </a:prstGeom>
        </p:spPr>
        <p:txBody>
          <a:bodyPr/>
          <a:lstStyle/>
          <a:p>
            <a:endParaRPr lang="en-US"/>
          </a:p>
        </p:txBody>
      </p:sp>
      <p:sp>
        <p:nvSpPr>
          <p:cNvPr id="16" name="Picture Placeholder 10">
            <a:extLst>
              <a:ext uri="{FF2B5EF4-FFF2-40B4-BE49-F238E27FC236}">
                <a16:creationId xmlns:a16="http://schemas.microsoft.com/office/drawing/2014/main" id="{36138727-B0D4-0246-82B2-84876DC37601}"/>
              </a:ext>
            </a:extLst>
          </p:cNvPr>
          <p:cNvSpPr>
            <a:spLocks noGrp="1"/>
          </p:cNvSpPr>
          <p:nvPr>
            <p:ph type="pic" sz="quarter" idx="12"/>
          </p:nvPr>
        </p:nvSpPr>
        <p:spPr>
          <a:xfrm>
            <a:off x="8148638" y="0"/>
            <a:ext cx="4033839" cy="6858000"/>
          </a:xfrm>
          <a:prstGeom prst="rect">
            <a:avLst/>
          </a:prstGeom>
        </p:spPr>
        <p:txBody>
          <a:bodyPr/>
          <a:lstStyle/>
          <a:p>
            <a:endParaRPr lang="en-US"/>
          </a:p>
        </p:txBody>
      </p:sp>
    </p:spTree>
    <p:extLst>
      <p:ext uri="{BB962C8B-B14F-4D97-AF65-F5344CB8AC3E}">
        <p14:creationId xmlns:p14="http://schemas.microsoft.com/office/powerpoint/2010/main" val="197979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rot="5400000">
            <a:off x="5845969" y="-1012031"/>
            <a:ext cx="5000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p:cNvSpPr/>
          <p:nvPr userDrawn="1"/>
        </p:nvSpPr>
        <p:spPr>
          <a:xfrm>
            <a:off x="395288" y="0"/>
            <a:ext cx="2744152" cy="6858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userDrawn="1"/>
        </p:nvSpPr>
        <p:spPr>
          <a:xfrm rot="5400000">
            <a:off x="5045869" y="-1507331"/>
            <a:ext cx="21002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6" name="Picture 5"/>
          <p:cNvPicPr>
            <a:picLocks noChangeAspect="1"/>
          </p:cNvPicPr>
          <p:nvPr userDrawn="1"/>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1096985" y="3767455"/>
            <a:ext cx="1340757" cy="1642428"/>
          </a:xfrm>
          <a:prstGeom prst="rect">
            <a:avLst/>
          </a:prstGeom>
        </p:spPr>
      </p:pic>
      <p:sp>
        <p:nvSpPr>
          <p:cNvPr id="9" name="Title 1"/>
          <p:cNvSpPr>
            <a:spLocks noGrp="1"/>
          </p:cNvSpPr>
          <p:nvPr>
            <p:ph type="ctrTitle"/>
          </p:nvPr>
        </p:nvSpPr>
        <p:spPr>
          <a:xfrm>
            <a:off x="3838836" y="3869796"/>
            <a:ext cx="7653767" cy="1437746"/>
          </a:xfrm>
          <a:noFill/>
        </p:spPr>
        <p:txBody>
          <a:bodyPr/>
          <a:lstStyle>
            <a:lvl1pPr>
              <a:defRPr b="1">
                <a:solidFill>
                  <a:schemeClr val="bg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3993673291"/>
      </p:ext>
    </p:extLst>
  </p:cSld>
  <p:clrMapOvr>
    <a:masterClrMapping/>
  </p:clrMapOvr>
  <p:extLst>
    <p:ext uri="{DCECCB84-F9BA-43D5-87BE-67443E8EF086}">
      <p15:sldGuideLst xmlns:p15="http://schemas.microsoft.com/office/powerpoint/2012/main">
        <p15:guide id="1" pos="240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6BD9089-55DA-F049-888A-017B242B9393}"/>
              </a:ext>
            </a:extLst>
          </p:cNvPr>
          <p:cNvSpPr>
            <a:spLocks noGrp="1"/>
          </p:cNvSpPr>
          <p:nvPr>
            <p:ph type="pic" sz="quarter" idx="10"/>
          </p:nvPr>
        </p:nvSpPr>
        <p:spPr>
          <a:xfrm>
            <a:off x="0" y="0"/>
            <a:ext cx="4071938" cy="6858000"/>
          </a:xfrm>
          <a:prstGeom prst="rect">
            <a:avLst/>
          </a:prstGeom>
        </p:spPr>
        <p:txBody>
          <a:bodyPr/>
          <a:lstStyle/>
          <a:p>
            <a:endParaRPr lang="en-US"/>
          </a:p>
        </p:txBody>
      </p:sp>
    </p:spTree>
    <p:extLst>
      <p:ext uri="{BB962C8B-B14F-4D97-AF65-F5344CB8AC3E}">
        <p14:creationId xmlns:p14="http://schemas.microsoft.com/office/powerpoint/2010/main" val="404015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62702091-2DCC-DE41-B829-6F7F016CDD03}"/>
              </a:ext>
            </a:extLst>
          </p:cNvPr>
          <p:cNvSpPr>
            <a:spLocks noGrp="1"/>
          </p:cNvSpPr>
          <p:nvPr>
            <p:ph type="pic" sz="quarter" idx="11"/>
          </p:nvPr>
        </p:nvSpPr>
        <p:spPr>
          <a:xfrm>
            <a:off x="6124574" y="0"/>
            <a:ext cx="6096000" cy="6858000"/>
          </a:xfrm>
          <a:prstGeom prst="rect">
            <a:avLst/>
          </a:prstGeom>
        </p:spPr>
        <p:txBody>
          <a:bodyPr/>
          <a:lstStyle/>
          <a:p>
            <a:endParaRPr lang="en-US"/>
          </a:p>
        </p:txBody>
      </p:sp>
      <p:sp>
        <p:nvSpPr>
          <p:cNvPr id="8" name="Picture Placeholder 7">
            <a:extLst>
              <a:ext uri="{FF2B5EF4-FFF2-40B4-BE49-F238E27FC236}">
                <a16:creationId xmlns:a16="http://schemas.microsoft.com/office/drawing/2014/main" id="{5CC9BE16-DE0E-EE46-BBD0-0EE4B7D1EF99}"/>
              </a:ext>
            </a:extLst>
          </p:cNvPr>
          <p:cNvSpPr>
            <a:spLocks noGrp="1"/>
          </p:cNvSpPr>
          <p:nvPr>
            <p:ph type="pic" sz="quarter" idx="10"/>
          </p:nvPr>
        </p:nvSpPr>
        <p:spPr>
          <a:xfrm>
            <a:off x="0" y="0"/>
            <a:ext cx="6096000" cy="6858000"/>
          </a:xfrm>
          <a:prstGeom prst="rect">
            <a:avLst/>
          </a:prstGeom>
        </p:spPr>
        <p:txBody>
          <a:bodyPr/>
          <a:lstStyle/>
          <a:p>
            <a:endParaRPr lang="en-US"/>
          </a:p>
        </p:txBody>
      </p:sp>
    </p:spTree>
    <p:extLst>
      <p:ext uri="{BB962C8B-B14F-4D97-AF65-F5344CB8AC3E}">
        <p14:creationId xmlns:p14="http://schemas.microsoft.com/office/powerpoint/2010/main" val="31351415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DBE0A23-907F-4B46-AC2D-A85A8C0CE306}"/>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5175326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9059333" y="6248401"/>
            <a:ext cx="1100667" cy="365125"/>
          </a:xfrm>
          <a:prstGeom prst="rect">
            <a:avLst/>
          </a:prstGeom>
        </p:spPr>
        <p:txBody>
          <a:bodyPr/>
          <a:lstStyle>
            <a:lvl1pPr fontAlgn="auto">
              <a:spcBef>
                <a:spcPts val="0"/>
              </a:spcBef>
              <a:spcAft>
                <a:spcPts val="0"/>
              </a:spcAft>
              <a:defRPr sz="1000">
                <a:latin typeface="+mn-lt"/>
              </a:defRPr>
            </a:lvl1pPr>
          </a:lstStyle>
          <a:p>
            <a:pPr>
              <a:defRPr/>
            </a:pPr>
            <a:endParaRPr lang="en-US" dirty="0"/>
          </a:p>
        </p:txBody>
      </p:sp>
      <p:sp>
        <p:nvSpPr>
          <p:cNvPr id="5" name="Footer Placeholder 4"/>
          <p:cNvSpPr>
            <a:spLocks noGrp="1"/>
          </p:cNvSpPr>
          <p:nvPr>
            <p:ph type="ftr" sz="quarter" idx="11"/>
          </p:nvPr>
        </p:nvSpPr>
        <p:spPr>
          <a:xfrm>
            <a:off x="664634" y="6248401"/>
            <a:ext cx="7768167" cy="365125"/>
          </a:xfrm>
          <a:prstGeom prst="rect">
            <a:avLst/>
          </a:prstGeom>
        </p:spPr>
        <p:txBody>
          <a:bodyPr/>
          <a:lstStyle>
            <a:lvl1pPr fontAlgn="auto">
              <a:spcBef>
                <a:spcPts val="0"/>
              </a:spcBef>
              <a:spcAft>
                <a:spcPts val="0"/>
              </a:spcAft>
              <a:defRPr sz="1000">
                <a:latin typeface="+mn-lt"/>
              </a:defRPr>
            </a:lvl1pPr>
          </a:lstStyle>
          <a:p>
            <a:pPr>
              <a:defRPr/>
            </a:pPr>
            <a:endParaRPr lang="en-US" dirty="0"/>
          </a:p>
        </p:txBody>
      </p:sp>
      <p:sp>
        <p:nvSpPr>
          <p:cNvPr id="7" name="Title Placeholder 1"/>
          <p:cNvSpPr>
            <a:spLocks noGrp="1"/>
          </p:cNvSpPr>
          <p:nvPr>
            <p:ph type="title"/>
          </p:nvPr>
        </p:nvSpPr>
        <p:spPr bwMode="auto">
          <a:xfrm>
            <a:off x="4470400" y="255588"/>
            <a:ext cx="7112000" cy="8874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30717173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9059333" y="6248401"/>
            <a:ext cx="1100667" cy="365125"/>
          </a:xfrm>
          <a:prstGeom prst="rect">
            <a:avLst/>
          </a:prstGeom>
        </p:spPr>
        <p:txBody>
          <a:bodyPr/>
          <a:lstStyle>
            <a:lvl1pPr fontAlgn="auto">
              <a:spcBef>
                <a:spcPts val="0"/>
              </a:spcBef>
              <a:spcAft>
                <a:spcPts val="0"/>
              </a:spcAft>
              <a:defRPr sz="1000">
                <a:latin typeface="+mn-lt"/>
              </a:defRPr>
            </a:lvl1pPr>
          </a:lstStyle>
          <a:p>
            <a:pPr>
              <a:defRPr/>
            </a:pPr>
            <a:endParaRPr lang="en-US" dirty="0"/>
          </a:p>
        </p:txBody>
      </p:sp>
      <p:sp>
        <p:nvSpPr>
          <p:cNvPr id="5" name="Footer Placeholder 4"/>
          <p:cNvSpPr>
            <a:spLocks noGrp="1"/>
          </p:cNvSpPr>
          <p:nvPr>
            <p:ph type="ftr" sz="quarter" idx="11"/>
          </p:nvPr>
        </p:nvSpPr>
        <p:spPr>
          <a:xfrm>
            <a:off x="664634" y="6248401"/>
            <a:ext cx="7768167" cy="365125"/>
          </a:xfrm>
          <a:prstGeom prst="rect">
            <a:avLst/>
          </a:prstGeom>
        </p:spPr>
        <p:txBody>
          <a:bodyPr/>
          <a:lstStyle>
            <a:lvl1pPr fontAlgn="auto">
              <a:spcBef>
                <a:spcPts val="0"/>
              </a:spcBef>
              <a:spcAft>
                <a:spcPts val="0"/>
              </a:spcAft>
              <a:defRPr sz="1000">
                <a:latin typeface="+mn-lt"/>
              </a:defRPr>
            </a:lvl1pPr>
          </a:lstStyle>
          <a:p>
            <a:pPr>
              <a:defRPr/>
            </a:pPr>
            <a:endParaRPr lang="en-US" dirty="0"/>
          </a:p>
        </p:txBody>
      </p:sp>
      <p:sp>
        <p:nvSpPr>
          <p:cNvPr id="7" name="Title Placeholder 1"/>
          <p:cNvSpPr>
            <a:spLocks noGrp="1"/>
          </p:cNvSpPr>
          <p:nvPr>
            <p:ph type="title"/>
          </p:nvPr>
        </p:nvSpPr>
        <p:spPr bwMode="auto">
          <a:xfrm>
            <a:off x="4470400" y="255588"/>
            <a:ext cx="7112000" cy="8874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29716402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a:t>Click to edit Master title style</a:t>
            </a:r>
            <a:endParaRPr dirty="0"/>
          </a:p>
        </p:txBody>
      </p:sp>
      <p:sp>
        <p:nvSpPr>
          <p:cNvPr id="3" name="Content Placeholder 2"/>
          <p:cNvSpPr>
            <a:spLocks noGrp="1"/>
          </p:cNvSpPr>
          <p:nvPr>
            <p:ph sz="half" idx="1"/>
          </p:nvPr>
        </p:nvSpPr>
        <p:spPr>
          <a:xfrm>
            <a:off x="664690" y="1371601"/>
            <a:ext cx="11120911" cy="258032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13" name="Content Placeholder 2"/>
          <p:cNvSpPr>
            <a:spLocks noGrp="1"/>
          </p:cNvSpPr>
          <p:nvPr>
            <p:ph sz="half" idx="14"/>
          </p:nvPr>
        </p:nvSpPr>
        <p:spPr>
          <a:xfrm>
            <a:off x="664690" y="4164965"/>
            <a:ext cx="11120911"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5"/>
          </p:nvPr>
        </p:nvSpPr>
        <p:spPr>
          <a:xfrm>
            <a:off x="9059333" y="6248401"/>
            <a:ext cx="1100667" cy="365125"/>
          </a:xfrm>
          <a:prstGeom prst="rect">
            <a:avLst/>
          </a:prstGeom>
        </p:spPr>
        <p:txBody>
          <a:bodyPr/>
          <a:lstStyle>
            <a:lvl1pPr fontAlgn="auto">
              <a:spcBef>
                <a:spcPts val="0"/>
              </a:spcBef>
              <a:spcAft>
                <a:spcPts val="0"/>
              </a:spcAft>
              <a:defRPr sz="1000">
                <a:latin typeface="+mn-lt"/>
              </a:defRPr>
            </a:lvl1pPr>
          </a:lstStyle>
          <a:p>
            <a:pPr>
              <a:defRPr/>
            </a:pPr>
            <a:fld id="{DF51FA2E-A90C-41A7-BFCD-245AFE31336B}" type="datetimeFigureOut">
              <a:rPr lang="en-US" smtClean="0"/>
              <a:pPr>
                <a:defRPr/>
              </a:pPr>
              <a:t>4/25/2023</a:t>
            </a:fld>
            <a:endParaRPr lang="en-US" dirty="0"/>
          </a:p>
        </p:txBody>
      </p:sp>
      <p:sp>
        <p:nvSpPr>
          <p:cNvPr id="6" name="Footer Placeholder 5"/>
          <p:cNvSpPr>
            <a:spLocks noGrp="1"/>
          </p:cNvSpPr>
          <p:nvPr>
            <p:ph type="ftr" sz="quarter" idx="16"/>
          </p:nvPr>
        </p:nvSpPr>
        <p:spPr>
          <a:xfrm>
            <a:off x="664634" y="6248401"/>
            <a:ext cx="7768167" cy="365125"/>
          </a:xfrm>
          <a:prstGeom prst="rect">
            <a:avLst/>
          </a:prstGeom>
        </p:spPr>
        <p:txBody>
          <a:bodyPr/>
          <a:lstStyle>
            <a:lvl1pPr fontAlgn="auto">
              <a:spcBef>
                <a:spcPts val="0"/>
              </a:spcBef>
              <a:spcAft>
                <a:spcPts val="0"/>
              </a:spcAft>
              <a:defRPr sz="1000">
                <a:latin typeface="+mn-lt"/>
              </a:defRPr>
            </a:lvl1pPr>
          </a:lstStyle>
          <a:p>
            <a:pPr>
              <a:defRPr/>
            </a:pPr>
            <a:endParaRPr lang="en-US" dirty="0"/>
          </a:p>
        </p:txBody>
      </p:sp>
    </p:spTree>
    <p:extLst>
      <p:ext uri="{BB962C8B-B14F-4D97-AF65-F5344CB8AC3E}">
        <p14:creationId xmlns:p14="http://schemas.microsoft.com/office/powerpoint/2010/main" val="562145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9059333" y="6248401"/>
            <a:ext cx="1100667" cy="365125"/>
          </a:xfrm>
          <a:prstGeom prst="rect">
            <a:avLst/>
          </a:prstGeom>
        </p:spPr>
        <p:txBody>
          <a:bodyPr/>
          <a:lstStyle>
            <a:lvl1pPr fontAlgn="auto">
              <a:spcBef>
                <a:spcPts val="0"/>
              </a:spcBef>
              <a:spcAft>
                <a:spcPts val="0"/>
              </a:spcAft>
              <a:defRPr sz="1000">
                <a:latin typeface="+mn-lt"/>
              </a:defRPr>
            </a:lvl1pPr>
          </a:lstStyle>
          <a:p>
            <a:pPr>
              <a:defRPr/>
            </a:pPr>
            <a:endParaRPr lang="en-US" dirty="0"/>
          </a:p>
        </p:txBody>
      </p:sp>
      <p:sp>
        <p:nvSpPr>
          <p:cNvPr id="5" name="Footer Placeholder 4"/>
          <p:cNvSpPr>
            <a:spLocks noGrp="1"/>
          </p:cNvSpPr>
          <p:nvPr>
            <p:ph type="ftr" sz="quarter" idx="11"/>
          </p:nvPr>
        </p:nvSpPr>
        <p:spPr>
          <a:xfrm>
            <a:off x="664634" y="6248401"/>
            <a:ext cx="7768167" cy="365125"/>
          </a:xfrm>
          <a:prstGeom prst="rect">
            <a:avLst/>
          </a:prstGeom>
        </p:spPr>
        <p:txBody>
          <a:bodyPr/>
          <a:lstStyle>
            <a:lvl1pPr fontAlgn="auto">
              <a:spcBef>
                <a:spcPts val="0"/>
              </a:spcBef>
              <a:spcAft>
                <a:spcPts val="0"/>
              </a:spcAft>
              <a:defRPr sz="1000">
                <a:latin typeface="+mn-lt"/>
              </a:defRPr>
            </a:lvl1pPr>
          </a:lstStyle>
          <a:p>
            <a:pPr>
              <a:defRPr/>
            </a:pPr>
            <a:endParaRPr lang="en-US" dirty="0"/>
          </a:p>
        </p:txBody>
      </p:sp>
      <p:sp>
        <p:nvSpPr>
          <p:cNvPr id="7" name="Title Placeholder 1"/>
          <p:cNvSpPr>
            <a:spLocks noGrp="1"/>
          </p:cNvSpPr>
          <p:nvPr>
            <p:ph type="title"/>
          </p:nvPr>
        </p:nvSpPr>
        <p:spPr bwMode="auto">
          <a:xfrm>
            <a:off x="4470400" y="255588"/>
            <a:ext cx="7112000" cy="8874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26573787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diagram&#10;&#10;Description automatically generated">
            <a:extLst>
              <a:ext uri="{FF2B5EF4-FFF2-40B4-BE49-F238E27FC236}">
                <a16:creationId xmlns:a16="http://schemas.microsoft.com/office/drawing/2014/main" id="{D0F42E5D-01ED-5E43-B7DA-C072042F538E}"/>
              </a:ext>
            </a:extLst>
          </p:cNvPr>
          <p:cNvPicPr>
            <a:picLocks noChangeAspect="1"/>
          </p:cNvPicPr>
          <p:nvPr userDrawn="1"/>
        </p:nvPicPr>
        <p:blipFill>
          <a:blip r:embed="rId2"/>
          <a:stretch>
            <a:fillRect/>
          </a:stretch>
        </p:blipFill>
        <p:spPr>
          <a:xfrm>
            <a:off x="2679700" y="527050"/>
            <a:ext cx="6832600" cy="5803900"/>
          </a:xfrm>
          <a:prstGeom prst="rect">
            <a:avLst/>
          </a:prstGeom>
        </p:spPr>
      </p:pic>
      <p:sp>
        <p:nvSpPr>
          <p:cNvPr id="4" name="Date Placeholder 3">
            <a:extLst>
              <a:ext uri="{FF2B5EF4-FFF2-40B4-BE49-F238E27FC236}">
                <a16:creationId xmlns:a16="http://schemas.microsoft.com/office/drawing/2014/main" id="{3758283B-3FF2-8B48-ADC0-EE5BAC4D8512}"/>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02FD979F-5734-6B4F-9C04-7921380E13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7E1D4-8E02-6943-97D9-AE75AD62E956}"/>
              </a:ext>
            </a:extLst>
          </p:cNvPr>
          <p:cNvSpPr>
            <a:spLocks noGrp="1"/>
          </p:cNvSpPr>
          <p:nvPr>
            <p:ph type="sldNum" sz="quarter" idx="12"/>
          </p:nvPr>
        </p:nvSpPr>
        <p:spPr/>
        <p:txBody>
          <a:bodyPr/>
          <a:lstStyle/>
          <a:p>
            <a:fld id="{E38240B4-370B-F24E-BB6E-344F1DAC482A}" type="slidenum">
              <a:rPr lang="en-US" smtClean="0"/>
              <a:t>‹#›</a:t>
            </a:fld>
            <a:endParaRPr lang="en-US"/>
          </a:p>
        </p:txBody>
      </p:sp>
    </p:spTree>
    <p:extLst>
      <p:ext uri="{BB962C8B-B14F-4D97-AF65-F5344CB8AC3E}">
        <p14:creationId xmlns:p14="http://schemas.microsoft.com/office/powerpoint/2010/main" val="35782322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CB87E0FB-F3E5-DF49-844C-85CC3EE4D5C8}"/>
              </a:ext>
            </a:extLst>
          </p:cNvPr>
          <p:cNvSpPr>
            <a:spLocks noGrp="1"/>
          </p:cNvSpPr>
          <p:nvPr>
            <p:ph type="pic" sz="quarter" idx="13"/>
          </p:nvPr>
        </p:nvSpPr>
        <p:spPr>
          <a:xfrm>
            <a:off x="0" y="0"/>
            <a:ext cx="12192000" cy="6858000"/>
          </a:xfrm>
          <a:prstGeom prst="rect">
            <a:avLst/>
          </a:prstGeom>
        </p:spPr>
        <p:txBody>
          <a:bodyPr/>
          <a:lstStyle/>
          <a:p>
            <a:endParaRPr lang="en-US"/>
          </a:p>
        </p:txBody>
      </p:sp>
      <p:sp>
        <p:nvSpPr>
          <p:cNvPr id="4" name="Date Placeholder 3">
            <a:extLst>
              <a:ext uri="{FF2B5EF4-FFF2-40B4-BE49-F238E27FC236}">
                <a16:creationId xmlns:a16="http://schemas.microsoft.com/office/drawing/2014/main" id="{4DA60C2D-4F6E-104D-B7A8-DA354338331D}"/>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BA4CB3B6-287C-674E-B247-8A45EC381D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4DE38-D7AA-0D4A-99EA-B2302DBD1F53}"/>
              </a:ext>
            </a:extLst>
          </p:cNvPr>
          <p:cNvSpPr>
            <a:spLocks noGrp="1"/>
          </p:cNvSpPr>
          <p:nvPr>
            <p:ph type="sldNum" sz="quarter" idx="12"/>
          </p:nvPr>
        </p:nvSpPr>
        <p:spPr/>
        <p:txBody>
          <a:bodyPr/>
          <a:lstStyle/>
          <a:p>
            <a:fld id="{E38240B4-370B-F24E-BB6E-344F1DAC482A}" type="slidenum">
              <a:rPr lang="en-US" smtClean="0"/>
              <a:t>‹#›</a:t>
            </a:fld>
            <a:endParaRPr lang="en-US"/>
          </a:p>
        </p:txBody>
      </p:sp>
      <p:sp>
        <p:nvSpPr>
          <p:cNvPr id="13" name="Text Placeholder 12">
            <a:extLst>
              <a:ext uri="{FF2B5EF4-FFF2-40B4-BE49-F238E27FC236}">
                <a16:creationId xmlns:a16="http://schemas.microsoft.com/office/drawing/2014/main" id="{B1DA14CC-16A9-7B40-AAAF-17F0CD8E658A}"/>
              </a:ext>
            </a:extLst>
          </p:cNvPr>
          <p:cNvSpPr>
            <a:spLocks noGrp="1"/>
          </p:cNvSpPr>
          <p:nvPr>
            <p:ph type="body" sz="quarter" idx="14"/>
          </p:nvPr>
        </p:nvSpPr>
        <p:spPr>
          <a:xfrm>
            <a:off x="1939925" y="1589088"/>
            <a:ext cx="8294688" cy="29924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5412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8A4C8-566D-694E-A903-32F685031D7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7A2E69-803F-DA44-873E-D8993ED7284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6C92CA-8193-854E-B811-22617CDF63E5}"/>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38B3F8C0-887D-DA46-8363-F2E31F219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2C15E1-DF89-9342-9337-809D08AF27C3}"/>
              </a:ext>
            </a:extLst>
          </p:cNvPr>
          <p:cNvSpPr>
            <a:spLocks noGrp="1"/>
          </p:cNvSpPr>
          <p:nvPr>
            <p:ph type="sldNum" sz="quarter" idx="12"/>
          </p:nvPr>
        </p:nvSpPr>
        <p:spPr/>
        <p:txBody>
          <a:bodyPr/>
          <a:lstStyle/>
          <a:p>
            <a:fld id="{E38240B4-370B-F24E-BB6E-344F1DAC482A}" type="slidenum">
              <a:rPr lang="en-US" smtClean="0"/>
              <a:t>‹#›</a:t>
            </a:fld>
            <a:endParaRPr lang="en-US"/>
          </a:p>
        </p:txBody>
      </p:sp>
      <p:pic>
        <p:nvPicPr>
          <p:cNvPr id="8" name="Picture 7" descr="A picture containing ocean floor&#10;&#10;Description automatically generated">
            <a:extLst>
              <a:ext uri="{FF2B5EF4-FFF2-40B4-BE49-F238E27FC236}">
                <a16:creationId xmlns:a16="http://schemas.microsoft.com/office/drawing/2014/main" id="{590AC80F-CD9C-964C-A60C-A4B13CA6E7E9}"/>
              </a:ext>
            </a:extLst>
          </p:cNvPr>
          <p:cNvPicPr>
            <a:picLocks noChangeAspect="1"/>
          </p:cNvPicPr>
          <p:nvPr userDrawn="1"/>
        </p:nvPicPr>
        <p:blipFill rotWithShape="1">
          <a:blip r:embed="rId2"/>
          <a:srcRect t="23250" b="20499"/>
          <a:stretch/>
        </p:blipFill>
        <p:spPr>
          <a:xfrm>
            <a:off x="0" y="-1"/>
            <a:ext cx="12192000" cy="6858001"/>
          </a:xfrm>
          <a:prstGeom prst="rect">
            <a:avLst/>
          </a:prstGeom>
        </p:spPr>
      </p:pic>
    </p:spTree>
    <p:extLst>
      <p:ext uri="{BB962C8B-B14F-4D97-AF65-F5344CB8AC3E}">
        <p14:creationId xmlns:p14="http://schemas.microsoft.com/office/powerpoint/2010/main" val="753953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14400"/>
            <a:ext cx="12192000" cy="122238"/>
          </a:xfrm>
          <a:prstGeom prst="rect">
            <a:avLst/>
          </a:prstGeom>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p>
        </p:txBody>
      </p:sp>
      <p:sp>
        <p:nvSpPr>
          <p:cNvPr id="5" name="Rectangle 4"/>
          <p:cNvSpPr/>
          <p:nvPr userDrawn="1"/>
        </p:nvSpPr>
        <p:spPr>
          <a:xfrm>
            <a:off x="168429" y="0"/>
            <a:ext cx="598488"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5"/>
          <p:cNvPicPr>
            <a:picLocks noChangeAspect="1"/>
          </p:cNvPicPr>
          <p:nvPr userDrawn="1"/>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239590" y="6070598"/>
            <a:ext cx="456165" cy="558802"/>
          </a:xfrm>
          <a:prstGeom prst="rect">
            <a:avLst/>
          </a:prstGeom>
        </p:spPr>
      </p:pic>
      <p:sp>
        <p:nvSpPr>
          <p:cNvPr id="2" name="Title 1"/>
          <p:cNvSpPr>
            <a:spLocks noGrp="1"/>
          </p:cNvSpPr>
          <p:nvPr>
            <p:ph type="title"/>
          </p:nvPr>
        </p:nvSpPr>
        <p:spPr>
          <a:xfrm>
            <a:off x="846804" y="103148"/>
            <a:ext cx="11198579" cy="838200"/>
          </a:xfrm>
          <a:noFill/>
        </p:spPr>
        <p:txBody>
          <a:bodyPr/>
          <a:lstStyle>
            <a:lvl1pPr algn="l">
              <a:defRPr sz="3600" baseline="0">
                <a:solidFill>
                  <a:schemeClr val="tx2"/>
                </a:solidFill>
                <a:latin typeface="Lato" panose="020F0502020204030203" pitchFamily="34" charset="0"/>
              </a:defRPr>
            </a:lvl1pPr>
          </a:lstStyle>
          <a:p>
            <a:r>
              <a:rPr lang="en-US" dirty="0"/>
              <a:t>Click to edit Master title style</a:t>
            </a:r>
          </a:p>
        </p:txBody>
      </p:sp>
      <p:sp>
        <p:nvSpPr>
          <p:cNvPr id="3" name="Content Placeholder 2"/>
          <p:cNvSpPr>
            <a:spLocks noGrp="1"/>
          </p:cNvSpPr>
          <p:nvPr>
            <p:ph idx="1"/>
          </p:nvPr>
        </p:nvSpPr>
        <p:spPr>
          <a:xfrm>
            <a:off x="846804" y="1255751"/>
            <a:ext cx="11198579" cy="5410200"/>
          </a:xfrm>
        </p:spPr>
        <p:txBody>
          <a:bodyPr>
            <a:normAutofit/>
          </a:bodyPr>
          <a:lstStyle>
            <a:lvl1pPr marL="457200" indent="-457200">
              <a:buSzPct val="125000"/>
              <a:buFont typeface="Courier New" panose="02070309020205020404" pitchFamily="49" charset="0"/>
              <a:buChar char="o"/>
              <a:defRPr baseline="0">
                <a:solidFill>
                  <a:schemeClr val="tx1"/>
                </a:solidFill>
                <a:latin typeface="Lato" panose="020F0502020204030203" pitchFamily="34" charset="0"/>
              </a:defRPr>
            </a:lvl1pPr>
            <a:lvl2pPr marL="742950" indent="-285750">
              <a:buSzPct val="125000"/>
              <a:buFont typeface="Wingdings" panose="05000000000000000000" pitchFamily="2" charset="2"/>
              <a:buChar char="§"/>
              <a:defRPr>
                <a:solidFill>
                  <a:schemeClr val="tx1"/>
                </a:solidFill>
                <a:latin typeface="Lato" panose="020F0502020204030203" pitchFamily="34" charset="0"/>
              </a:defRPr>
            </a:lvl2pPr>
            <a:lvl3pPr marL="1143000" indent="-228600">
              <a:buFont typeface="Arial" panose="020B0604020202020204" pitchFamily="34" charset="0"/>
              <a:buChar char="•"/>
              <a:defRPr>
                <a:solidFill>
                  <a:schemeClr val="tx1"/>
                </a:solidFill>
                <a:latin typeface="Lato" panose="020F0502020204030203" pitchFamily="34" charset="0"/>
              </a:defRPr>
            </a:lvl3pPr>
            <a:lvl4pPr>
              <a:defRPr>
                <a:solidFill>
                  <a:schemeClr val="tx1"/>
                </a:solidFill>
                <a:latin typeface="Lato" panose="020F0502020204030203" pitchFamily="34" charset="0"/>
              </a:defRPr>
            </a:lvl4pPr>
            <a:lvl5pPr>
              <a:defRPr>
                <a:solidFill>
                  <a:schemeClr val="tx1"/>
                </a:solidFill>
                <a:latin typeface="Lato" panose="020F050202020403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1343166"/>
      </p:ext>
    </p:extLst>
  </p:cSld>
  <p:clrMapOvr>
    <a:masterClrMapping/>
  </p:clrMapOvr>
  <p:extLst>
    <p:ext uri="{DCECCB84-F9BA-43D5-87BE-67443E8EF086}">
      <p15:sldGuideLst xmlns:p15="http://schemas.microsoft.com/office/powerpoint/2012/main">
        <p15:guide id="1" orient="horz" pos="432">
          <p15:clr>
            <a:srgbClr val="FBAE40"/>
          </p15:clr>
        </p15:guide>
        <p15:guide id="2" pos="96">
          <p15:clr>
            <a:srgbClr val="FBAE40"/>
          </p15:clr>
        </p15:guide>
        <p15:guide id="3" orient="horz" pos="4176">
          <p15:clr>
            <a:srgbClr val="FBAE40"/>
          </p15:clr>
        </p15:guide>
        <p15:guide id="4" pos="576">
          <p15:clr>
            <a:srgbClr val="FBAE40"/>
          </p15:clr>
        </p15:guide>
        <p15:guide id="5" orient="horz" pos="79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8A4C8-566D-694E-A903-32F685031D7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7A2E69-803F-DA44-873E-D8993ED7284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6C92CA-8193-854E-B811-22617CDF63E5}"/>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38B3F8C0-887D-DA46-8363-F2E31F219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2C15E1-DF89-9342-9337-809D08AF27C3}"/>
              </a:ext>
            </a:extLst>
          </p:cNvPr>
          <p:cNvSpPr>
            <a:spLocks noGrp="1"/>
          </p:cNvSpPr>
          <p:nvPr>
            <p:ph type="sldNum" sz="quarter" idx="12"/>
          </p:nvPr>
        </p:nvSpPr>
        <p:spPr/>
        <p:txBody>
          <a:bodyPr/>
          <a:lstStyle/>
          <a:p>
            <a:fld id="{E38240B4-370B-F24E-BB6E-344F1DAC482A}" type="slidenum">
              <a:rPr lang="en-US" smtClean="0"/>
              <a:t>‹#›</a:t>
            </a:fld>
            <a:endParaRPr lang="en-US"/>
          </a:p>
        </p:txBody>
      </p:sp>
      <p:pic>
        <p:nvPicPr>
          <p:cNvPr id="9" name="Picture 8">
            <a:extLst>
              <a:ext uri="{FF2B5EF4-FFF2-40B4-BE49-F238E27FC236}">
                <a16:creationId xmlns:a16="http://schemas.microsoft.com/office/drawing/2014/main" id="{706E7729-A0C1-794B-A1AF-7FA8CD570C6B}"/>
              </a:ext>
            </a:extLst>
          </p:cNvPr>
          <p:cNvPicPr>
            <a:picLocks noChangeAspect="1"/>
          </p:cNvPicPr>
          <p:nvPr userDrawn="1"/>
        </p:nvPicPr>
        <p:blipFill rotWithShape="1">
          <a:blip r:embed="rId2"/>
          <a:srcRect b="43750"/>
          <a:stretch/>
        </p:blipFill>
        <p:spPr>
          <a:xfrm>
            <a:off x="0" y="0"/>
            <a:ext cx="12192000" cy="6858000"/>
          </a:xfrm>
          <a:prstGeom prst="rect">
            <a:avLst/>
          </a:prstGeom>
        </p:spPr>
      </p:pic>
    </p:spTree>
    <p:extLst>
      <p:ext uri="{BB962C8B-B14F-4D97-AF65-F5344CB8AC3E}">
        <p14:creationId xmlns:p14="http://schemas.microsoft.com/office/powerpoint/2010/main" val="30255675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8A4C8-566D-694E-A903-32F685031D7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7A2E69-803F-DA44-873E-D8993ED7284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6C92CA-8193-854E-B811-22617CDF63E5}"/>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38B3F8C0-887D-DA46-8363-F2E31F219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2C15E1-DF89-9342-9337-809D08AF27C3}"/>
              </a:ext>
            </a:extLst>
          </p:cNvPr>
          <p:cNvSpPr>
            <a:spLocks noGrp="1"/>
          </p:cNvSpPr>
          <p:nvPr>
            <p:ph type="sldNum" sz="quarter" idx="12"/>
          </p:nvPr>
        </p:nvSpPr>
        <p:spPr/>
        <p:txBody>
          <a:bodyPr/>
          <a:lstStyle/>
          <a:p>
            <a:fld id="{E38240B4-370B-F24E-BB6E-344F1DAC482A}" type="slidenum">
              <a:rPr lang="en-US" smtClean="0"/>
              <a:t>‹#›</a:t>
            </a:fld>
            <a:endParaRPr lang="en-US"/>
          </a:p>
        </p:txBody>
      </p:sp>
      <p:pic>
        <p:nvPicPr>
          <p:cNvPr id="9" name="Picture 8" descr="Background pattern&#10;&#10;Description automatically generated">
            <a:extLst>
              <a:ext uri="{FF2B5EF4-FFF2-40B4-BE49-F238E27FC236}">
                <a16:creationId xmlns:a16="http://schemas.microsoft.com/office/drawing/2014/main" id="{7543C0DD-95AE-7849-B1D6-D1B3AF133821}"/>
              </a:ext>
            </a:extLst>
          </p:cNvPr>
          <p:cNvPicPr>
            <a:picLocks noChangeAspect="1"/>
          </p:cNvPicPr>
          <p:nvPr userDrawn="1"/>
        </p:nvPicPr>
        <p:blipFill rotWithShape="1">
          <a:blip r:embed="rId2"/>
          <a:srcRect b="43750"/>
          <a:stretch/>
        </p:blipFill>
        <p:spPr>
          <a:xfrm>
            <a:off x="0" y="0"/>
            <a:ext cx="12192000" cy="6858000"/>
          </a:xfrm>
          <a:prstGeom prst="rect">
            <a:avLst/>
          </a:prstGeom>
        </p:spPr>
      </p:pic>
      <p:sp>
        <p:nvSpPr>
          <p:cNvPr id="7" name="Rectangle 6">
            <a:extLst>
              <a:ext uri="{FF2B5EF4-FFF2-40B4-BE49-F238E27FC236}">
                <a16:creationId xmlns:a16="http://schemas.microsoft.com/office/drawing/2014/main" id="{B84D91C3-DBB9-4B49-A81F-4F4DEDC457A9}"/>
              </a:ext>
            </a:extLst>
          </p:cNvPr>
          <p:cNvSpPr/>
          <p:nvPr userDrawn="1"/>
        </p:nvSpPr>
        <p:spPr>
          <a:xfrm>
            <a:off x="0" y="0"/>
            <a:ext cx="12192000" cy="6858000"/>
          </a:xfrm>
          <a:prstGeom prst="rect">
            <a:avLst/>
          </a:pr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36882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EA8BE7D-3F5D-E047-9EB0-2788B3C14EC9}"/>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004B9C05-E014-9842-9E79-CC9CECE56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AD8FF2-BCE1-DA4F-9846-33EA7184AC6A}"/>
              </a:ext>
            </a:extLst>
          </p:cNvPr>
          <p:cNvSpPr>
            <a:spLocks noGrp="1"/>
          </p:cNvSpPr>
          <p:nvPr>
            <p:ph type="sldNum" sz="quarter" idx="12"/>
          </p:nvPr>
        </p:nvSpPr>
        <p:spPr/>
        <p:txBody>
          <a:bodyPr/>
          <a:lstStyle/>
          <a:p>
            <a:fld id="{E38240B4-370B-F24E-BB6E-344F1DAC482A}" type="slidenum">
              <a:rPr lang="en-US" smtClean="0"/>
              <a:t>‹#›</a:t>
            </a:fld>
            <a:endParaRPr lang="en-US"/>
          </a:p>
        </p:txBody>
      </p:sp>
      <p:pic>
        <p:nvPicPr>
          <p:cNvPr id="8" name="Picture 7" descr="Background pattern&#10;&#10;Description automatically generated">
            <a:extLst>
              <a:ext uri="{FF2B5EF4-FFF2-40B4-BE49-F238E27FC236}">
                <a16:creationId xmlns:a16="http://schemas.microsoft.com/office/drawing/2014/main" id="{F40E3ED9-3E34-874C-AC01-BCECC8BBF309}"/>
              </a:ext>
            </a:extLst>
          </p:cNvPr>
          <p:cNvPicPr>
            <a:picLocks noChangeAspect="1"/>
          </p:cNvPicPr>
          <p:nvPr userDrawn="1"/>
        </p:nvPicPr>
        <p:blipFill rotWithShape="1">
          <a:blip r:embed="rId2"/>
          <a:srcRect t="1" b="43749"/>
          <a:stretch/>
        </p:blipFill>
        <p:spPr>
          <a:xfrm>
            <a:off x="0" y="0"/>
            <a:ext cx="12192000" cy="6858000"/>
          </a:xfrm>
          <a:prstGeom prst="rect">
            <a:avLst/>
          </a:prstGeom>
        </p:spPr>
      </p:pic>
      <p:sp>
        <p:nvSpPr>
          <p:cNvPr id="7" name="Rectangle 6">
            <a:extLst>
              <a:ext uri="{FF2B5EF4-FFF2-40B4-BE49-F238E27FC236}">
                <a16:creationId xmlns:a16="http://schemas.microsoft.com/office/drawing/2014/main" id="{57A2D8EE-4A81-5D42-BD2C-17A7E5BE76F8}"/>
              </a:ext>
            </a:extLst>
          </p:cNvPr>
          <p:cNvSpPr/>
          <p:nvPr userDrawn="1"/>
        </p:nvSpPr>
        <p:spPr>
          <a:xfrm>
            <a:off x="0" y="0"/>
            <a:ext cx="12192000" cy="6858000"/>
          </a:xfrm>
          <a:prstGeom prst="rect">
            <a:avLst/>
          </a:prstGeom>
          <a:solidFill>
            <a:schemeClr val="tx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2423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CED16B3-E71B-1E4E-91D9-24BB1BA62F14}"/>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5DCD400A-EFDE-274B-BA37-DA9CEA8E0F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EAA58D-DFCF-9242-BD33-E57119EBBE3D}"/>
              </a:ext>
            </a:extLst>
          </p:cNvPr>
          <p:cNvSpPr>
            <a:spLocks noGrp="1"/>
          </p:cNvSpPr>
          <p:nvPr>
            <p:ph type="sldNum" sz="quarter" idx="12"/>
          </p:nvPr>
        </p:nvSpPr>
        <p:spPr/>
        <p:txBody>
          <a:bodyPr/>
          <a:lstStyle/>
          <a:p>
            <a:fld id="{E38240B4-370B-F24E-BB6E-344F1DAC482A}" type="slidenum">
              <a:rPr lang="en-US" smtClean="0"/>
              <a:t>‹#›</a:t>
            </a:fld>
            <a:endParaRPr lang="en-US"/>
          </a:p>
        </p:txBody>
      </p:sp>
      <p:pic>
        <p:nvPicPr>
          <p:cNvPr id="8" name="Picture 7" descr="Background pattern&#10;&#10;Description automatically generated">
            <a:extLst>
              <a:ext uri="{FF2B5EF4-FFF2-40B4-BE49-F238E27FC236}">
                <a16:creationId xmlns:a16="http://schemas.microsoft.com/office/drawing/2014/main" id="{E1092F0E-3197-AB46-BEE6-DCC00CFD3EB9}"/>
              </a:ext>
            </a:extLst>
          </p:cNvPr>
          <p:cNvPicPr>
            <a:picLocks noChangeAspect="1"/>
          </p:cNvPicPr>
          <p:nvPr userDrawn="1"/>
        </p:nvPicPr>
        <p:blipFill rotWithShape="1">
          <a:blip r:embed="rId2"/>
          <a:srcRect b="43749"/>
          <a:stretch/>
        </p:blipFill>
        <p:spPr>
          <a:xfrm>
            <a:off x="0" y="0"/>
            <a:ext cx="12192000" cy="6858000"/>
          </a:xfrm>
          <a:prstGeom prst="rect">
            <a:avLst/>
          </a:prstGeom>
        </p:spPr>
      </p:pic>
    </p:spTree>
    <p:extLst>
      <p:ext uri="{BB962C8B-B14F-4D97-AF65-F5344CB8AC3E}">
        <p14:creationId xmlns:p14="http://schemas.microsoft.com/office/powerpoint/2010/main" val="29355188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30775DF-68F8-F140-97F2-ACBE51405A19}"/>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17029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61544B-A382-3640-BAA0-1942CF71A1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66327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CF5C272-CE0D-8646-85F3-81B5C304D4C8}"/>
              </a:ext>
            </a:extLst>
          </p:cNvPr>
          <p:cNvSpPr>
            <a:spLocks noGrp="1"/>
          </p:cNvSpPr>
          <p:nvPr>
            <p:ph type="pic" sz="quarter" idx="10"/>
          </p:nvPr>
        </p:nvSpPr>
        <p:spPr>
          <a:xfrm>
            <a:off x="0" y="0"/>
            <a:ext cx="6096000" cy="3429000"/>
          </a:xfrm>
          <a:prstGeom prst="rect">
            <a:avLst/>
          </a:prstGeom>
        </p:spPr>
        <p:txBody>
          <a:bodyPr/>
          <a:lstStyle/>
          <a:p>
            <a:endParaRPr lang="en-US"/>
          </a:p>
        </p:txBody>
      </p:sp>
      <p:sp>
        <p:nvSpPr>
          <p:cNvPr id="10" name="Picture Placeholder 8">
            <a:extLst>
              <a:ext uri="{FF2B5EF4-FFF2-40B4-BE49-F238E27FC236}">
                <a16:creationId xmlns:a16="http://schemas.microsoft.com/office/drawing/2014/main" id="{1ADAD2A8-5198-B54D-9EE1-6DD8E3DBD0E0}"/>
              </a:ext>
            </a:extLst>
          </p:cNvPr>
          <p:cNvSpPr>
            <a:spLocks noGrp="1"/>
          </p:cNvSpPr>
          <p:nvPr>
            <p:ph type="pic" sz="quarter" idx="11"/>
          </p:nvPr>
        </p:nvSpPr>
        <p:spPr>
          <a:xfrm>
            <a:off x="6096000" y="0"/>
            <a:ext cx="6096000" cy="3429000"/>
          </a:xfrm>
          <a:prstGeom prst="rect">
            <a:avLst/>
          </a:prstGeom>
        </p:spPr>
        <p:txBody>
          <a:bodyPr/>
          <a:lstStyle/>
          <a:p>
            <a:endParaRPr lang="en-US"/>
          </a:p>
        </p:txBody>
      </p:sp>
      <p:sp>
        <p:nvSpPr>
          <p:cNvPr id="11" name="Picture Placeholder 8">
            <a:extLst>
              <a:ext uri="{FF2B5EF4-FFF2-40B4-BE49-F238E27FC236}">
                <a16:creationId xmlns:a16="http://schemas.microsoft.com/office/drawing/2014/main" id="{AAEA2E76-E58C-CC48-A6E1-27F56A3E8103}"/>
              </a:ext>
            </a:extLst>
          </p:cNvPr>
          <p:cNvSpPr>
            <a:spLocks noGrp="1"/>
          </p:cNvSpPr>
          <p:nvPr>
            <p:ph type="pic" sz="quarter" idx="12"/>
          </p:nvPr>
        </p:nvSpPr>
        <p:spPr>
          <a:xfrm>
            <a:off x="9618" y="3429000"/>
            <a:ext cx="6096000" cy="3428627"/>
          </a:xfrm>
          <a:prstGeom prst="rect">
            <a:avLst/>
          </a:prstGeom>
        </p:spPr>
        <p:txBody>
          <a:bodyPr/>
          <a:lstStyle/>
          <a:p>
            <a:endParaRPr lang="en-US"/>
          </a:p>
        </p:txBody>
      </p:sp>
      <p:sp>
        <p:nvSpPr>
          <p:cNvPr id="12" name="Picture Placeholder 8">
            <a:extLst>
              <a:ext uri="{FF2B5EF4-FFF2-40B4-BE49-F238E27FC236}">
                <a16:creationId xmlns:a16="http://schemas.microsoft.com/office/drawing/2014/main" id="{6781A60F-397F-0C4D-9A96-B76748ACE737}"/>
              </a:ext>
            </a:extLst>
          </p:cNvPr>
          <p:cNvSpPr>
            <a:spLocks noGrp="1"/>
          </p:cNvSpPr>
          <p:nvPr>
            <p:ph type="pic" sz="quarter" idx="13"/>
          </p:nvPr>
        </p:nvSpPr>
        <p:spPr>
          <a:xfrm>
            <a:off x="6115236" y="3429000"/>
            <a:ext cx="6067146" cy="3429000"/>
          </a:xfrm>
          <a:prstGeom prst="rect">
            <a:avLst/>
          </a:prstGeom>
        </p:spPr>
        <p:txBody>
          <a:bodyPr/>
          <a:lstStyle/>
          <a:p>
            <a:endParaRPr lang="en-US"/>
          </a:p>
        </p:txBody>
      </p:sp>
      <p:cxnSp>
        <p:nvCxnSpPr>
          <p:cNvPr id="14" name="Straight Connector 13">
            <a:extLst>
              <a:ext uri="{FF2B5EF4-FFF2-40B4-BE49-F238E27FC236}">
                <a16:creationId xmlns:a16="http://schemas.microsoft.com/office/drawing/2014/main" id="{319032AB-B1B4-F647-9E3E-85E6E8E52C43}"/>
              </a:ext>
            </a:extLst>
          </p:cNvPr>
          <p:cNvCxnSpPr/>
          <p:nvPr userDrawn="1"/>
        </p:nvCxnSpPr>
        <p:spPr>
          <a:xfrm>
            <a:off x="6096000" y="0"/>
            <a:ext cx="0" cy="685800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6DEF429-A7FF-824D-A9D0-91864CCE7079}"/>
              </a:ext>
            </a:extLst>
          </p:cNvPr>
          <p:cNvCxnSpPr/>
          <p:nvPr userDrawn="1"/>
        </p:nvCxnSpPr>
        <p:spPr>
          <a:xfrm>
            <a:off x="0" y="3429000"/>
            <a:ext cx="12192000"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91851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6BD9089-55DA-F049-888A-017B242B9393}"/>
              </a:ext>
            </a:extLst>
          </p:cNvPr>
          <p:cNvSpPr>
            <a:spLocks noGrp="1"/>
          </p:cNvSpPr>
          <p:nvPr>
            <p:ph type="pic" sz="quarter" idx="10"/>
          </p:nvPr>
        </p:nvSpPr>
        <p:spPr>
          <a:xfrm>
            <a:off x="0" y="0"/>
            <a:ext cx="4071938" cy="6858000"/>
          </a:xfrm>
          <a:prstGeom prst="rect">
            <a:avLst/>
          </a:prstGeom>
        </p:spPr>
        <p:txBody>
          <a:bodyPr/>
          <a:lstStyle/>
          <a:p>
            <a:endParaRPr lang="en-US"/>
          </a:p>
        </p:txBody>
      </p:sp>
      <p:sp>
        <p:nvSpPr>
          <p:cNvPr id="15" name="Picture Placeholder 10">
            <a:extLst>
              <a:ext uri="{FF2B5EF4-FFF2-40B4-BE49-F238E27FC236}">
                <a16:creationId xmlns:a16="http://schemas.microsoft.com/office/drawing/2014/main" id="{B2F309DF-A80C-814B-ACEB-897F1D456125}"/>
              </a:ext>
            </a:extLst>
          </p:cNvPr>
          <p:cNvSpPr>
            <a:spLocks noGrp="1"/>
          </p:cNvSpPr>
          <p:nvPr>
            <p:ph type="pic" sz="quarter" idx="11"/>
          </p:nvPr>
        </p:nvSpPr>
        <p:spPr>
          <a:xfrm>
            <a:off x="4086225" y="-2"/>
            <a:ext cx="4033839" cy="6858000"/>
          </a:xfrm>
          <a:prstGeom prst="rect">
            <a:avLst/>
          </a:prstGeom>
        </p:spPr>
        <p:txBody>
          <a:bodyPr/>
          <a:lstStyle/>
          <a:p>
            <a:endParaRPr lang="en-US"/>
          </a:p>
        </p:txBody>
      </p:sp>
      <p:sp>
        <p:nvSpPr>
          <p:cNvPr id="16" name="Picture Placeholder 10">
            <a:extLst>
              <a:ext uri="{FF2B5EF4-FFF2-40B4-BE49-F238E27FC236}">
                <a16:creationId xmlns:a16="http://schemas.microsoft.com/office/drawing/2014/main" id="{36138727-B0D4-0246-82B2-84876DC37601}"/>
              </a:ext>
            </a:extLst>
          </p:cNvPr>
          <p:cNvSpPr>
            <a:spLocks noGrp="1"/>
          </p:cNvSpPr>
          <p:nvPr>
            <p:ph type="pic" sz="quarter" idx="12"/>
          </p:nvPr>
        </p:nvSpPr>
        <p:spPr>
          <a:xfrm>
            <a:off x="8148638" y="0"/>
            <a:ext cx="4033839" cy="6858000"/>
          </a:xfrm>
          <a:prstGeom prst="rect">
            <a:avLst/>
          </a:prstGeom>
        </p:spPr>
        <p:txBody>
          <a:bodyPr/>
          <a:lstStyle/>
          <a:p>
            <a:endParaRPr lang="en-US"/>
          </a:p>
        </p:txBody>
      </p:sp>
    </p:spTree>
    <p:extLst>
      <p:ext uri="{BB962C8B-B14F-4D97-AF65-F5344CB8AC3E}">
        <p14:creationId xmlns:p14="http://schemas.microsoft.com/office/powerpoint/2010/main" val="8402986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6BD9089-55DA-F049-888A-017B242B9393}"/>
              </a:ext>
            </a:extLst>
          </p:cNvPr>
          <p:cNvSpPr>
            <a:spLocks noGrp="1"/>
          </p:cNvSpPr>
          <p:nvPr>
            <p:ph type="pic" sz="quarter" idx="10"/>
          </p:nvPr>
        </p:nvSpPr>
        <p:spPr>
          <a:xfrm>
            <a:off x="0" y="0"/>
            <a:ext cx="4071938" cy="6858000"/>
          </a:xfrm>
          <a:prstGeom prst="rect">
            <a:avLst/>
          </a:prstGeom>
        </p:spPr>
        <p:txBody>
          <a:bodyPr/>
          <a:lstStyle/>
          <a:p>
            <a:endParaRPr lang="en-US"/>
          </a:p>
        </p:txBody>
      </p:sp>
    </p:spTree>
    <p:extLst>
      <p:ext uri="{BB962C8B-B14F-4D97-AF65-F5344CB8AC3E}">
        <p14:creationId xmlns:p14="http://schemas.microsoft.com/office/powerpoint/2010/main" val="18913748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62702091-2DCC-DE41-B829-6F7F016CDD03}"/>
              </a:ext>
            </a:extLst>
          </p:cNvPr>
          <p:cNvSpPr>
            <a:spLocks noGrp="1"/>
          </p:cNvSpPr>
          <p:nvPr>
            <p:ph type="pic" sz="quarter" idx="11"/>
          </p:nvPr>
        </p:nvSpPr>
        <p:spPr>
          <a:xfrm>
            <a:off x="6124574" y="0"/>
            <a:ext cx="6096000" cy="6858000"/>
          </a:xfrm>
          <a:prstGeom prst="rect">
            <a:avLst/>
          </a:prstGeom>
        </p:spPr>
        <p:txBody>
          <a:bodyPr/>
          <a:lstStyle/>
          <a:p>
            <a:endParaRPr lang="en-US"/>
          </a:p>
        </p:txBody>
      </p:sp>
      <p:sp>
        <p:nvSpPr>
          <p:cNvPr id="8" name="Picture Placeholder 7">
            <a:extLst>
              <a:ext uri="{FF2B5EF4-FFF2-40B4-BE49-F238E27FC236}">
                <a16:creationId xmlns:a16="http://schemas.microsoft.com/office/drawing/2014/main" id="{5CC9BE16-DE0E-EE46-BBD0-0EE4B7D1EF99}"/>
              </a:ext>
            </a:extLst>
          </p:cNvPr>
          <p:cNvSpPr>
            <a:spLocks noGrp="1"/>
          </p:cNvSpPr>
          <p:nvPr>
            <p:ph type="pic" sz="quarter" idx="10"/>
          </p:nvPr>
        </p:nvSpPr>
        <p:spPr>
          <a:xfrm>
            <a:off x="0" y="0"/>
            <a:ext cx="6096000" cy="6858000"/>
          </a:xfrm>
          <a:prstGeom prst="rect">
            <a:avLst/>
          </a:prstGeom>
        </p:spPr>
        <p:txBody>
          <a:bodyPr/>
          <a:lstStyle/>
          <a:p>
            <a:endParaRPr lang="en-US"/>
          </a:p>
        </p:txBody>
      </p:sp>
    </p:spTree>
    <p:extLst>
      <p:ext uri="{BB962C8B-B14F-4D97-AF65-F5344CB8AC3E}">
        <p14:creationId xmlns:p14="http://schemas.microsoft.com/office/powerpoint/2010/main" val="228060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p:nvPr userDrawn="1"/>
        </p:nvSpPr>
        <p:spPr>
          <a:xfrm>
            <a:off x="0" y="1036638"/>
            <a:ext cx="12192000" cy="469900"/>
          </a:xfrm>
          <a:prstGeom prst="rect">
            <a:avLst/>
          </a:prstGeom>
          <a:solidFill>
            <a:schemeClr val="accent4"/>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2"/>
              </a:solidFill>
            </a:endParaRPr>
          </a:p>
        </p:txBody>
      </p:sp>
      <p:sp>
        <p:nvSpPr>
          <p:cNvPr id="6" name="Rectangle 5"/>
          <p:cNvSpPr/>
          <p:nvPr userDrawn="1"/>
        </p:nvSpPr>
        <p:spPr>
          <a:xfrm>
            <a:off x="0" y="914400"/>
            <a:ext cx="12192000" cy="122238"/>
          </a:xfrm>
          <a:prstGeom prst="rect">
            <a:avLst/>
          </a:prstGeom>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p>
        </p:txBody>
      </p:sp>
      <p:sp>
        <p:nvSpPr>
          <p:cNvPr id="7" name="Rectangle 6"/>
          <p:cNvSpPr/>
          <p:nvPr userDrawn="1"/>
        </p:nvSpPr>
        <p:spPr>
          <a:xfrm>
            <a:off x="168429" y="0"/>
            <a:ext cx="598488"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45150" y="100360"/>
            <a:ext cx="11469511" cy="829733"/>
          </a:xfrm>
        </p:spPr>
        <p:txBody>
          <a:bodyPr/>
          <a:lstStyle>
            <a:lvl1pPr algn="l">
              <a:defRPr sz="3600">
                <a:latin typeface="Lato" panose="020F0502020204030203" pitchFamily="34" charset="0"/>
              </a:defRPr>
            </a:lvl1pPr>
          </a:lstStyle>
          <a:p>
            <a:r>
              <a:rPr lang="en-US" dirty="0"/>
              <a:t>Click to edit Master title style</a:t>
            </a:r>
          </a:p>
        </p:txBody>
      </p:sp>
      <p:sp>
        <p:nvSpPr>
          <p:cNvPr id="3" name="Content Placeholder 2"/>
          <p:cNvSpPr>
            <a:spLocks noGrp="1"/>
          </p:cNvSpPr>
          <p:nvPr>
            <p:ph sz="half" idx="1"/>
          </p:nvPr>
        </p:nvSpPr>
        <p:spPr>
          <a:xfrm>
            <a:off x="920044" y="1589352"/>
            <a:ext cx="5271912" cy="4525963"/>
          </a:xfrm>
        </p:spPr>
        <p:txBody>
          <a:bodyPr>
            <a:normAutofit/>
          </a:bodyPr>
          <a:lstStyle>
            <a:lvl1pPr marL="457200" indent="-457200">
              <a:buFont typeface="Wingdings" panose="05000000000000000000" pitchFamily="2" charset="2"/>
              <a:buChar char="§"/>
              <a:defRPr sz="2800">
                <a:solidFill>
                  <a:schemeClr val="tx1"/>
                </a:solidFill>
                <a:latin typeface="Lato" panose="020F0502020204030203" pitchFamily="34" charset="0"/>
              </a:defRPr>
            </a:lvl1pPr>
            <a:lvl2pPr>
              <a:defRPr sz="2400">
                <a:solidFill>
                  <a:schemeClr val="tx1"/>
                </a:solidFill>
                <a:latin typeface="Lato" panose="020F0502020204030203" pitchFamily="34" charset="0"/>
              </a:defRPr>
            </a:lvl2pPr>
            <a:lvl3pPr>
              <a:defRPr sz="2000">
                <a:solidFill>
                  <a:schemeClr val="tx1"/>
                </a:solidFill>
                <a:latin typeface="Lato" panose="020F0502020204030203" pitchFamily="34" charset="0"/>
              </a:defRPr>
            </a:lvl3pPr>
            <a:lvl4pPr>
              <a:defRPr sz="1800">
                <a:solidFill>
                  <a:schemeClr val="tx1"/>
                </a:solidFill>
                <a:latin typeface="Lato" panose="020F0502020204030203" pitchFamily="34" charset="0"/>
              </a:defRPr>
            </a:lvl4pPr>
            <a:lvl5pPr>
              <a:defRPr sz="1800">
                <a:solidFill>
                  <a:schemeClr val="tx1"/>
                </a:solidFill>
                <a:latin typeface="Lato" panose="020F0502020204030203"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508044" y="1589352"/>
            <a:ext cx="5271912" cy="4525963"/>
          </a:xfrm>
        </p:spPr>
        <p:txBody>
          <a:bodyPr>
            <a:normAutofit/>
          </a:bodyPr>
          <a:lstStyle>
            <a:lvl1pPr marL="457200" indent="-457200">
              <a:buFont typeface="Wingdings" panose="05000000000000000000" pitchFamily="2" charset="2"/>
              <a:buChar char="§"/>
              <a:defRPr sz="2800">
                <a:solidFill>
                  <a:schemeClr val="tx1"/>
                </a:solidFill>
                <a:latin typeface="Lato" panose="020F0502020204030203" pitchFamily="34" charset="0"/>
              </a:defRPr>
            </a:lvl1pPr>
            <a:lvl2pPr>
              <a:defRPr sz="2400">
                <a:solidFill>
                  <a:schemeClr val="tx1"/>
                </a:solidFill>
                <a:latin typeface="Lato" panose="020F0502020204030203" pitchFamily="34" charset="0"/>
              </a:defRPr>
            </a:lvl2pPr>
            <a:lvl3pPr>
              <a:defRPr sz="2000">
                <a:solidFill>
                  <a:schemeClr val="tx1"/>
                </a:solidFill>
                <a:latin typeface="Lato" panose="020F0502020204030203" pitchFamily="34" charset="0"/>
              </a:defRPr>
            </a:lvl3pPr>
            <a:lvl4pPr>
              <a:defRPr sz="1800">
                <a:solidFill>
                  <a:schemeClr val="tx1"/>
                </a:solidFill>
                <a:latin typeface="Lato" panose="020F0502020204030203" pitchFamily="34" charset="0"/>
              </a:defRPr>
            </a:lvl4pPr>
            <a:lvl5pPr>
              <a:defRPr sz="1800">
                <a:solidFill>
                  <a:schemeClr val="tx1"/>
                </a:solidFill>
                <a:latin typeface="Lato" panose="020F050202020403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B0FBF3A6-568B-AEC4-B803-7FB861284573}"/>
              </a:ext>
            </a:extLst>
          </p:cNvPr>
          <p:cNvPicPr>
            <a:picLocks noChangeAspect="1"/>
          </p:cNvPicPr>
          <p:nvPr userDrawn="1"/>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239590" y="6070598"/>
            <a:ext cx="456165" cy="558802"/>
          </a:xfrm>
          <a:prstGeom prst="rect">
            <a:avLst/>
          </a:prstGeom>
        </p:spPr>
      </p:pic>
    </p:spTree>
    <p:extLst>
      <p:ext uri="{BB962C8B-B14F-4D97-AF65-F5344CB8AC3E}">
        <p14:creationId xmlns:p14="http://schemas.microsoft.com/office/powerpoint/2010/main" val="2195333852"/>
      </p:ext>
    </p:extLst>
  </p:cSld>
  <p:clrMapOvr>
    <a:masterClrMapping/>
  </p:clrMapOvr>
  <p:extLst>
    <p:ext uri="{DCECCB84-F9BA-43D5-87BE-67443E8EF086}">
      <p15:sldGuideLst xmlns:p15="http://schemas.microsoft.com/office/powerpoint/2012/main">
        <p15:guide id="1" orient="horz" pos="4176">
          <p15:clr>
            <a:srgbClr val="FBAE40"/>
          </p15:clr>
        </p15:guide>
        <p15:guide id="2" pos="96">
          <p15:clr>
            <a:srgbClr val="FBAE40"/>
          </p15:clr>
        </p15:guide>
        <p15:guide id="3" pos="600">
          <p15:clr>
            <a:srgbClr val="FBAE40"/>
          </p15:clr>
        </p15:guide>
        <p15:guide id="4" orient="horz" pos="432">
          <p15:clr>
            <a:srgbClr val="FBAE40"/>
          </p15:clr>
        </p15:guide>
        <p15:guide id="5" orient="horz" pos="108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DBE0A23-907F-4B46-AC2D-A85A8C0CE306}"/>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77244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C136DE1-6D17-4132-A153-E38969CFD1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BC6048B-C74B-0E38-D7A7-491DDE3CC895}"/>
              </a:ext>
            </a:extLst>
          </p:cNvPr>
          <p:cNvSpPr>
            <a:spLocks noGrp="1"/>
          </p:cNvSpPr>
          <p:nvPr>
            <p:ph type="ctrTitle" hasCustomPrompt="1"/>
          </p:nvPr>
        </p:nvSpPr>
        <p:spPr>
          <a:xfrm>
            <a:off x="4824441" y="4542072"/>
            <a:ext cx="5557228" cy="741275"/>
          </a:xfrm>
          <a:prstGeom prst="rect">
            <a:avLst/>
          </a:prstGeom>
        </p:spPr>
        <p:txBody>
          <a:bodyPr anchor="b">
            <a:normAutofit/>
          </a:bodyPr>
          <a:lstStyle>
            <a:lvl1pPr algn="l">
              <a:defRPr sz="4400" b="1">
                <a:solidFill>
                  <a:srgbClr val="3C4981"/>
                </a:solidFill>
                <a:latin typeface="Gill Sans MT" panose="020B0502020104020203" pitchFamily="34" charset="0"/>
              </a:defRPr>
            </a:lvl1pPr>
          </a:lstStyle>
          <a:p>
            <a:r>
              <a:rPr lang="en-US"/>
              <a:t>Presentation Title</a:t>
            </a:r>
          </a:p>
        </p:txBody>
      </p:sp>
      <p:sp>
        <p:nvSpPr>
          <p:cNvPr id="3" name="Subtitle 2">
            <a:extLst>
              <a:ext uri="{FF2B5EF4-FFF2-40B4-BE49-F238E27FC236}">
                <a16:creationId xmlns:a16="http://schemas.microsoft.com/office/drawing/2014/main" id="{E64C3ED3-399D-DE1C-3FCB-1A46F87D4D25}"/>
              </a:ext>
            </a:extLst>
          </p:cNvPr>
          <p:cNvSpPr>
            <a:spLocks noGrp="1"/>
          </p:cNvSpPr>
          <p:nvPr>
            <p:ph type="subTitle" idx="1" hasCustomPrompt="1"/>
          </p:nvPr>
        </p:nvSpPr>
        <p:spPr>
          <a:xfrm>
            <a:off x="4858337" y="5333263"/>
            <a:ext cx="5486400" cy="365125"/>
          </a:xfrm>
        </p:spPr>
        <p:txBody>
          <a:bodyPr>
            <a:normAutofit/>
          </a:bodyPr>
          <a:lstStyle>
            <a:lvl1pPr marL="0" indent="0" algn="l">
              <a:buNone/>
              <a:defRPr sz="2400">
                <a:solidFill>
                  <a:srgbClr val="3C4981"/>
                </a:solidFill>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Department</a:t>
            </a:r>
          </a:p>
        </p:txBody>
      </p:sp>
      <p:sp>
        <p:nvSpPr>
          <p:cNvPr id="4" name="Date Placeholder 3">
            <a:extLst>
              <a:ext uri="{FF2B5EF4-FFF2-40B4-BE49-F238E27FC236}">
                <a16:creationId xmlns:a16="http://schemas.microsoft.com/office/drawing/2014/main" id="{92831542-47E4-005B-50C4-4CC241B1CCDC}"/>
              </a:ext>
            </a:extLst>
          </p:cNvPr>
          <p:cNvSpPr>
            <a:spLocks noGrp="1"/>
          </p:cNvSpPr>
          <p:nvPr>
            <p:ph type="dt" sz="half" idx="10"/>
          </p:nvPr>
        </p:nvSpPr>
        <p:spPr>
          <a:xfrm>
            <a:off x="838200" y="6331778"/>
            <a:ext cx="2743200" cy="365125"/>
          </a:xfrm>
          <a:prstGeom prst="rect">
            <a:avLst/>
          </a:prstGeom>
        </p:spPr>
        <p:txBody>
          <a:bodyPr/>
          <a:lstStyle>
            <a:lvl1pPr>
              <a:defRPr sz="1600" b="1">
                <a:solidFill>
                  <a:srgbClr val="3C4981"/>
                </a:solidFill>
                <a:latin typeface="Gill Sans MT" panose="020B0502020104020203" pitchFamily="34" charset="0"/>
              </a:defRPr>
            </a:lvl1pPr>
          </a:lstStyle>
          <a:p>
            <a:endParaRPr lang="en-US" b="0"/>
          </a:p>
        </p:txBody>
      </p:sp>
      <p:sp>
        <p:nvSpPr>
          <p:cNvPr id="6" name="Slide Number Placeholder 5">
            <a:extLst>
              <a:ext uri="{FF2B5EF4-FFF2-40B4-BE49-F238E27FC236}">
                <a16:creationId xmlns:a16="http://schemas.microsoft.com/office/drawing/2014/main" id="{D3F9DCCA-6457-BE08-475E-7E71C50A56FE}"/>
              </a:ext>
            </a:extLst>
          </p:cNvPr>
          <p:cNvSpPr>
            <a:spLocks noGrp="1"/>
          </p:cNvSpPr>
          <p:nvPr>
            <p:ph type="sldNum" sz="quarter" idx="12"/>
          </p:nvPr>
        </p:nvSpPr>
        <p:spPr>
          <a:xfrm>
            <a:off x="8610600" y="6372086"/>
            <a:ext cx="2743200" cy="365125"/>
          </a:xfrm>
        </p:spPr>
        <p:txBody>
          <a:bodyPr/>
          <a:lstStyle>
            <a:lvl1pPr>
              <a:defRPr sz="1600" b="1">
                <a:solidFill>
                  <a:srgbClr val="3C4981"/>
                </a:solidFill>
                <a:latin typeface="Gill Sans MT" panose="020B0502020104020203" pitchFamily="34" charset="0"/>
              </a:defRPr>
            </a:lvl1pPr>
          </a:lstStyle>
          <a:p>
            <a:r>
              <a:rPr lang="en-US"/>
              <a:t>Month, Day, Year</a:t>
            </a:r>
          </a:p>
        </p:txBody>
      </p:sp>
      <p:pic>
        <p:nvPicPr>
          <p:cNvPr id="9" name="Picture 8">
            <a:extLst>
              <a:ext uri="{FF2B5EF4-FFF2-40B4-BE49-F238E27FC236}">
                <a16:creationId xmlns:a16="http://schemas.microsoft.com/office/drawing/2014/main" id="{C3AA82A5-7921-4263-9FD3-05A168D257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84546" y="4467590"/>
            <a:ext cx="1982995" cy="1057294"/>
          </a:xfrm>
          <a:prstGeom prst="rect">
            <a:avLst/>
          </a:prstGeom>
        </p:spPr>
      </p:pic>
      <p:cxnSp>
        <p:nvCxnSpPr>
          <p:cNvPr id="10" name="Straight Connector 9">
            <a:extLst>
              <a:ext uri="{FF2B5EF4-FFF2-40B4-BE49-F238E27FC236}">
                <a16:creationId xmlns:a16="http://schemas.microsoft.com/office/drawing/2014/main" id="{0008C24B-B039-46FD-BD1E-364294A69931}"/>
              </a:ext>
            </a:extLst>
          </p:cNvPr>
          <p:cNvCxnSpPr>
            <a:cxnSpLocks/>
          </p:cNvCxnSpPr>
          <p:nvPr userDrawn="1"/>
        </p:nvCxnSpPr>
        <p:spPr>
          <a:xfrm flipH="1">
            <a:off x="4297972" y="4542072"/>
            <a:ext cx="311734" cy="908329"/>
          </a:xfrm>
          <a:prstGeom prst="line">
            <a:avLst/>
          </a:prstGeom>
          <a:ln w="22225">
            <a:solidFill>
              <a:srgbClr val="36426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624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Agenda List Slide">
    <p:spTree>
      <p:nvGrpSpPr>
        <p:cNvPr id="1" name=""/>
        <p:cNvGrpSpPr/>
        <p:nvPr/>
      </p:nvGrpSpPr>
      <p:grpSpPr>
        <a:xfrm>
          <a:off x="0" y="0"/>
          <a:ext cx="0" cy="0"/>
          <a:chOff x="0" y="0"/>
          <a:chExt cx="0" cy="0"/>
        </a:xfrm>
      </p:grpSpPr>
      <p:pic>
        <p:nvPicPr>
          <p:cNvPr id="8" name="Picture 7" descr="A picture containing outdoor, silhouette&#10;&#10;Description automatically generated">
            <a:extLst>
              <a:ext uri="{FF2B5EF4-FFF2-40B4-BE49-F238E27FC236}">
                <a16:creationId xmlns:a16="http://schemas.microsoft.com/office/drawing/2014/main" id="{03C416E2-A766-473A-919A-8B3B664DB3D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1998" cy="6858000"/>
          </a:xfrm>
          <a:prstGeom prst="rect">
            <a:avLst/>
          </a:prstGeom>
          <a:blipFill>
            <a:blip r:embed="rId3" cstate="email">
              <a:extLst>
                <a:ext uri="{28A0092B-C50C-407E-A947-70E740481C1C}">
                  <a14:useLocalDpi xmlns:a14="http://schemas.microsoft.com/office/drawing/2010/main"/>
                </a:ext>
              </a:extLst>
            </a:blip>
            <a:stretch>
              <a:fillRect/>
            </a:stretch>
          </a:blipFill>
        </p:spPr>
      </p:pic>
      <p:sp>
        <p:nvSpPr>
          <p:cNvPr id="6" name="Slide Number Placeholder 5">
            <a:extLst>
              <a:ext uri="{FF2B5EF4-FFF2-40B4-BE49-F238E27FC236}">
                <a16:creationId xmlns:a16="http://schemas.microsoft.com/office/drawing/2014/main" id="{86A42901-BCA3-EA2B-AABB-63C065A5284B}"/>
              </a:ext>
            </a:extLst>
          </p:cNvPr>
          <p:cNvSpPr>
            <a:spLocks noGrp="1"/>
          </p:cNvSpPr>
          <p:nvPr>
            <p:ph type="sldNum" sz="quarter" idx="12"/>
          </p:nvPr>
        </p:nvSpPr>
        <p:spPr/>
        <p:txBody>
          <a:bodyPr/>
          <a:lstStyle/>
          <a:p>
            <a:fld id="{B4BD64BB-9BC2-3346-B283-A39112DA3F23}" type="slidenum">
              <a:rPr lang="en-US" smtClean="0"/>
              <a:t>‹#›</a:t>
            </a:fld>
            <a:endParaRPr lang="en-US"/>
          </a:p>
        </p:txBody>
      </p:sp>
      <p:sp>
        <p:nvSpPr>
          <p:cNvPr id="12" name="Content Placeholder 2">
            <a:extLst>
              <a:ext uri="{FF2B5EF4-FFF2-40B4-BE49-F238E27FC236}">
                <a16:creationId xmlns:a16="http://schemas.microsoft.com/office/drawing/2014/main" id="{AC608B88-7DC3-48BE-AD57-43B06965CC28}"/>
              </a:ext>
            </a:extLst>
          </p:cNvPr>
          <p:cNvSpPr>
            <a:spLocks noGrp="1"/>
          </p:cNvSpPr>
          <p:nvPr userDrawn="1">
            <p:ph idx="13"/>
          </p:nvPr>
        </p:nvSpPr>
        <p:spPr>
          <a:xfrm>
            <a:off x="6299200" y="4206799"/>
            <a:ext cx="5054600" cy="1941878"/>
          </a:xfrm>
        </p:spPr>
        <p:txBody>
          <a:bodyPr>
            <a:normAutofit/>
          </a:bodyPr>
          <a:lstStyle>
            <a:lvl1pPr>
              <a:defRPr sz="2400">
                <a:solidFill>
                  <a:srgbClr val="3C4981"/>
                </a:solidFill>
              </a:defRPr>
            </a:lvl1pPr>
            <a:lvl2pPr marL="685800" indent="-228600">
              <a:buFont typeface="Courier New" panose="02070309020205020404" pitchFamily="49" charset="0"/>
              <a:buChar char="o"/>
              <a:defRPr sz="2000">
                <a:solidFill>
                  <a:srgbClr val="3C4981"/>
                </a:solidFill>
              </a:defRPr>
            </a:lvl2pPr>
            <a:lvl3pPr marL="1143000" indent="-228600">
              <a:buFont typeface="Arial" panose="020B0604020202020204" pitchFamily="34" charset="0"/>
              <a:buChar char="•"/>
              <a:defRPr sz="1800">
                <a:solidFill>
                  <a:srgbClr val="3C4981"/>
                </a:solidFill>
              </a:defRPr>
            </a:lvl3pPr>
            <a:lvl4pPr marL="1600200" indent="-228600">
              <a:buFont typeface="Courier New" panose="02070309020205020404" pitchFamily="49" charset="0"/>
              <a:buChar char="o"/>
              <a:defRPr sz="1600">
                <a:solidFill>
                  <a:srgbClr val="3C4981"/>
                </a:solidFill>
              </a:defRPr>
            </a:lvl4pPr>
            <a:lvl5pPr marL="2057400" indent="-228600">
              <a:buFont typeface="Arial" panose="020B0604020202020204" pitchFamily="34" charset="0"/>
              <a:buChar char="•"/>
              <a:defRPr sz="1600">
                <a:solidFill>
                  <a:srgbClr val="3C498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F7573ACF-C771-B219-96CE-667B68A98F34}"/>
              </a:ext>
            </a:extLst>
          </p:cNvPr>
          <p:cNvSpPr txBox="1">
            <a:spLocks/>
          </p:cNvSpPr>
          <p:nvPr userDrawn="1"/>
        </p:nvSpPr>
        <p:spPr>
          <a:xfrm>
            <a:off x="838200" y="3207665"/>
            <a:ext cx="2829339" cy="738646"/>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4800" b="1" i="0" kern="1200">
                <a:solidFill>
                  <a:srgbClr val="36426F"/>
                </a:solidFill>
                <a:latin typeface="Gill Sans MT" panose="020B0502020104020203" pitchFamily="34" charset="77"/>
                <a:ea typeface="+mj-ea"/>
                <a:cs typeface="+mj-cs"/>
              </a:defRPr>
            </a:lvl1pPr>
          </a:lstStyle>
          <a:p>
            <a:pPr algn="l"/>
            <a:r>
              <a:rPr lang="en-US" sz="4400">
                <a:solidFill>
                  <a:srgbClr val="3C4981"/>
                </a:solidFill>
              </a:rPr>
              <a:t>Agenda</a:t>
            </a:r>
            <a:endParaRPr lang="en-US">
              <a:solidFill>
                <a:srgbClr val="3C4981"/>
              </a:solidFill>
            </a:endParaRPr>
          </a:p>
        </p:txBody>
      </p:sp>
      <p:sp>
        <p:nvSpPr>
          <p:cNvPr id="11" name="Content Placeholder 2">
            <a:extLst>
              <a:ext uri="{FF2B5EF4-FFF2-40B4-BE49-F238E27FC236}">
                <a16:creationId xmlns:a16="http://schemas.microsoft.com/office/drawing/2014/main" id="{DE37ACA4-6D59-9829-315D-6F610BD82EB9}"/>
              </a:ext>
            </a:extLst>
          </p:cNvPr>
          <p:cNvSpPr>
            <a:spLocks noGrp="1"/>
          </p:cNvSpPr>
          <p:nvPr>
            <p:ph idx="14"/>
          </p:nvPr>
        </p:nvSpPr>
        <p:spPr>
          <a:xfrm>
            <a:off x="838200" y="4206799"/>
            <a:ext cx="5054600" cy="1941878"/>
          </a:xfrm>
        </p:spPr>
        <p:txBody>
          <a:bodyPr>
            <a:normAutofit/>
          </a:bodyPr>
          <a:lstStyle>
            <a:lvl1pPr>
              <a:defRPr sz="2400">
                <a:solidFill>
                  <a:srgbClr val="3C4981"/>
                </a:solidFill>
              </a:defRPr>
            </a:lvl1pPr>
            <a:lvl2pPr marL="685800" indent="-228600">
              <a:buFont typeface="Courier New" panose="02070309020205020404" pitchFamily="49" charset="0"/>
              <a:buChar char="o"/>
              <a:defRPr sz="2000">
                <a:solidFill>
                  <a:srgbClr val="3C4981"/>
                </a:solidFill>
              </a:defRPr>
            </a:lvl2pPr>
            <a:lvl3pPr marL="1143000" indent="-228600">
              <a:buFont typeface="Arial" panose="020B0604020202020204" pitchFamily="34" charset="0"/>
              <a:buChar char="•"/>
              <a:defRPr sz="1800">
                <a:solidFill>
                  <a:srgbClr val="3C4981"/>
                </a:solidFill>
              </a:defRPr>
            </a:lvl3pPr>
            <a:lvl4pPr marL="1600200" indent="-228600">
              <a:buFont typeface="Courier New" panose="02070309020205020404" pitchFamily="49" charset="0"/>
              <a:buChar char="o"/>
              <a:defRPr sz="1600">
                <a:solidFill>
                  <a:srgbClr val="3C4981"/>
                </a:solidFill>
              </a:defRPr>
            </a:lvl4pPr>
            <a:lvl5pPr marL="2057400" indent="-228600">
              <a:buFont typeface="Arial" panose="020B0604020202020204" pitchFamily="34" charset="0"/>
              <a:buChar char="•"/>
              <a:defRPr sz="1600">
                <a:solidFill>
                  <a:srgbClr val="3C498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3F41E7A9-8C1E-C541-FDAF-404CD07F1F02}"/>
              </a:ext>
            </a:extLst>
          </p:cNvPr>
          <p:cNvSpPr/>
          <p:nvPr userDrawn="1"/>
        </p:nvSpPr>
        <p:spPr>
          <a:xfrm>
            <a:off x="9765979" y="0"/>
            <a:ext cx="1832058" cy="1242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E359B05-344E-A000-E89A-A8D88EE84F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60082" y="199750"/>
            <a:ext cx="1458980" cy="777898"/>
          </a:xfrm>
          <a:prstGeom prst="rect">
            <a:avLst/>
          </a:prstGeom>
        </p:spPr>
      </p:pic>
    </p:spTree>
    <p:extLst>
      <p:ext uri="{BB962C8B-B14F-4D97-AF65-F5344CB8AC3E}">
        <p14:creationId xmlns:p14="http://schemas.microsoft.com/office/powerpoint/2010/main" val="4259940485"/>
      </p:ext>
    </p:extLst>
  </p:cSld>
  <p:clrMapOvr>
    <a:masterClrMapping/>
  </p:clrMapOvr>
  <p:extLst>
    <p:ext uri="{DCECCB84-F9BA-43D5-87BE-67443E8EF086}">
      <p15:sldGuideLst xmlns:p15="http://schemas.microsoft.com/office/powerpoint/2012/main">
        <p15:guide id="1" orient="horz" pos="696">
          <p15:clr>
            <a:srgbClr val="FBAE40"/>
          </p15:clr>
        </p15:guide>
        <p15:guide id="2" pos="3840">
          <p15:clr>
            <a:srgbClr val="FBAE40"/>
          </p15:clr>
        </p15:guide>
        <p15:guide id="3" pos="7248">
          <p15:clr>
            <a:srgbClr val="FBAE40"/>
          </p15:clr>
        </p15:guide>
        <p15:guide id="4" pos="528">
          <p15:clr>
            <a:srgbClr val="FBAE40"/>
          </p15:clr>
        </p15:guide>
        <p15:guide id="5" orient="horz" pos="60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ransition Slide w/Title">
    <p:spTree>
      <p:nvGrpSpPr>
        <p:cNvPr id="1" name=""/>
        <p:cNvGrpSpPr/>
        <p:nvPr/>
      </p:nvGrpSpPr>
      <p:grpSpPr>
        <a:xfrm>
          <a:off x="0" y="0"/>
          <a:ext cx="0" cy="0"/>
          <a:chOff x="0" y="0"/>
          <a:chExt cx="0" cy="0"/>
        </a:xfrm>
      </p:grpSpPr>
      <p:pic>
        <p:nvPicPr>
          <p:cNvPr id="15" name="Picture 14" descr="A picture containing outdoor, silhouette&#10;&#10;Description automatically generated">
            <a:extLst>
              <a:ext uri="{FF2B5EF4-FFF2-40B4-BE49-F238E27FC236}">
                <a16:creationId xmlns:a16="http://schemas.microsoft.com/office/drawing/2014/main" id="{9CC36CC5-9828-2C7C-A11F-148631FD09F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1998" cy="6858000"/>
          </a:xfrm>
          <a:prstGeom prst="rect">
            <a:avLst/>
          </a:prstGeom>
          <a:blipFill>
            <a:blip r:embed="rId3" cstate="email">
              <a:extLst>
                <a:ext uri="{28A0092B-C50C-407E-A947-70E740481C1C}">
                  <a14:useLocalDpi xmlns:a14="http://schemas.microsoft.com/office/drawing/2010/main"/>
                </a:ext>
              </a:extLst>
            </a:blip>
            <a:stretch>
              <a:fillRect/>
            </a:stretch>
          </a:blipFill>
        </p:spPr>
      </p:pic>
      <p:sp>
        <p:nvSpPr>
          <p:cNvPr id="3" name="Text Placeholder 2">
            <a:extLst>
              <a:ext uri="{FF2B5EF4-FFF2-40B4-BE49-F238E27FC236}">
                <a16:creationId xmlns:a16="http://schemas.microsoft.com/office/drawing/2014/main" id="{C91CF971-A082-5343-9492-76E04E4514C3}"/>
              </a:ext>
            </a:extLst>
          </p:cNvPr>
          <p:cNvSpPr>
            <a:spLocks noGrp="1"/>
          </p:cNvSpPr>
          <p:nvPr>
            <p:ph type="body" idx="1" hasCustomPrompt="1"/>
          </p:nvPr>
        </p:nvSpPr>
        <p:spPr>
          <a:xfrm>
            <a:off x="2129915" y="3826238"/>
            <a:ext cx="7932168" cy="1888761"/>
          </a:xfrm>
        </p:spPr>
        <p:txBody>
          <a:bodyPr>
            <a:normAutofit/>
          </a:bodyPr>
          <a:lstStyle>
            <a:lvl1pPr marL="0" indent="0" algn="ctr">
              <a:buNone/>
              <a:defRPr sz="4400" u="none">
                <a:solidFill>
                  <a:srgbClr val="3C498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Transition slide if needed</a:t>
            </a:r>
          </a:p>
        </p:txBody>
      </p:sp>
      <p:sp>
        <p:nvSpPr>
          <p:cNvPr id="6" name="Slide Number Placeholder 5">
            <a:extLst>
              <a:ext uri="{FF2B5EF4-FFF2-40B4-BE49-F238E27FC236}">
                <a16:creationId xmlns:a16="http://schemas.microsoft.com/office/drawing/2014/main" id="{8AF91850-FA7C-B498-AC54-A2CAB914C153}"/>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4" name="Group 3">
            <a:extLst>
              <a:ext uri="{FF2B5EF4-FFF2-40B4-BE49-F238E27FC236}">
                <a16:creationId xmlns:a16="http://schemas.microsoft.com/office/drawing/2014/main" id="{5F2092B5-43F2-9446-48FF-C709A142616B}"/>
              </a:ext>
            </a:extLst>
          </p:cNvPr>
          <p:cNvGrpSpPr/>
          <p:nvPr userDrawn="1"/>
        </p:nvGrpSpPr>
        <p:grpSpPr>
          <a:xfrm>
            <a:off x="9762697" y="18765"/>
            <a:ext cx="1832058" cy="1223626"/>
            <a:chOff x="9762697" y="18765"/>
            <a:chExt cx="1832058" cy="1223626"/>
          </a:xfrm>
        </p:grpSpPr>
        <p:sp>
          <p:nvSpPr>
            <p:cNvPr id="5" name="Rectangle 4">
              <a:extLst>
                <a:ext uri="{FF2B5EF4-FFF2-40B4-BE49-F238E27FC236}">
                  <a16:creationId xmlns:a16="http://schemas.microsoft.com/office/drawing/2014/main" id="{3964BACC-584C-2E68-2E90-044A3AB1F250}"/>
                </a:ext>
              </a:extLst>
            </p:cNvPr>
            <p:cNvSpPr/>
            <p:nvPr userDrawn="1"/>
          </p:nvSpPr>
          <p:spPr>
            <a:xfrm>
              <a:off x="9762697" y="18765"/>
              <a:ext cx="1832058" cy="1223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1087A05-ADF7-3386-F45B-DBAC1AFC566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grpSp>
        <p:nvGrpSpPr>
          <p:cNvPr id="19" name="Group 18">
            <a:extLst>
              <a:ext uri="{FF2B5EF4-FFF2-40B4-BE49-F238E27FC236}">
                <a16:creationId xmlns:a16="http://schemas.microsoft.com/office/drawing/2014/main" id="{8AFAF353-310C-36C8-4D2E-207F3E5B6AF1}"/>
              </a:ext>
            </a:extLst>
          </p:cNvPr>
          <p:cNvGrpSpPr/>
          <p:nvPr userDrawn="1"/>
        </p:nvGrpSpPr>
        <p:grpSpPr>
          <a:xfrm>
            <a:off x="9765979" y="0"/>
            <a:ext cx="1832058" cy="1223626"/>
            <a:chOff x="9762697" y="18765"/>
            <a:chExt cx="1832058" cy="1223626"/>
          </a:xfrm>
        </p:grpSpPr>
        <p:sp>
          <p:nvSpPr>
            <p:cNvPr id="20" name="Rectangle 19">
              <a:extLst>
                <a:ext uri="{FF2B5EF4-FFF2-40B4-BE49-F238E27FC236}">
                  <a16:creationId xmlns:a16="http://schemas.microsoft.com/office/drawing/2014/main" id="{CA6B612B-3D3C-B076-C90B-1BA3F331C39C}"/>
                </a:ext>
              </a:extLst>
            </p:cNvPr>
            <p:cNvSpPr/>
            <p:nvPr userDrawn="1"/>
          </p:nvSpPr>
          <p:spPr>
            <a:xfrm>
              <a:off x="9762697" y="18765"/>
              <a:ext cx="1832058" cy="1223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899EEA8-40A2-6F4F-84CB-79EB8A3EC7D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Tree>
    <p:extLst>
      <p:ext uri="{BB962C8B-B14F-4D97-AF65-F5344CB8AC3E}">
        <p14:creationId xmlns:p14="http://schemas.microsoft.com/office/powerpoint/2010/main" val="4195473433"/>
      </p:ext>
    </p:extLst>
  </p:cSld>
  <p:clrMapOvr>
    <a:masterClrMapping/>
  </p:clrMapOvr>
  <p:extLst>
    <p:ext uri="{DCECCB84-F9BA-43D5-87BE-67443E8EF086}">
      <p15:sldGuideLst xmlns:p15="http://schemas.microsoft.com/office/powerpoint/2012/main">
        <p15:guide id="1" orient="horz" pos="744">
          <p15:clr>
            <a:srgbClr val="FBAE40"/>
          </p15:clr>
        </p15:guide>
        <p15:guide id="2" pos="3840">
          <p15:clr>
            <a:srgbClr val="FBAE40"/>
          </p15:clr>
        </p15:guide>
        <p15:guide id="3" pos="7248">
          <p15:clr>
            <a:srgbClr val="FBAE40"/>
          </p15:clr>
        </p15:guide>
        <p15:guide id="4" pos="528">
          <p15:clr>
            <a:srgbClr val="FBAE40"/>
          </p15:clr>
        </p15:guide>
        <p15:guide id="5" orient="horz" pos="64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Questions">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BB69AB87-6FED-4393-9F1E-6201372521F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sp>
        <p:nvSpPr>
          <p:cNvPr id="6" name="Title 1">
            <a:extLst>
              <a:ext uri="{FF2B5EF4-FFF2-40B4-BE49-F238E27FC236}">
                <a16:creationId xmlns:a16="http://schemas.microsoft.com/office/drawing/2014/main" id="{30BF6810-64D7-4976-BBD8-76AAFBB90317}"/>
              </a:ext>
            </a:extLst>
          </p:cNvPr>
          <p:cNvSpPr txBox="1">
            <a:spLocks/>
          </p:cNvSpPr>
          <p:nvPr userDrawn="1"/>
        </p:nvSpPr>
        <p:spPr>
          <a:xfrm>
            <a:off x="5703665" y="4690345"/>
            <a:ext cx="40214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36426F"/>
                </a:solidFill>
                <a:latin typeface="Gill Sans MT" panose="020B0502020104020203" pitchFamily="34" charset="0"/>
                <a:ea typeface="+mj-ea"/>
                <a:cs typeface="+mj-cs"/>
              </a:defRPr>
            </a:lvl1pPr>
          </a:lstStyle>
          <a:p>
            <a:r>
              <a:rPr lang="en-US" sz="5400">
                <a:solidFill>
                  <a:srgbClr val="3C4981"/>
                </a:solidFill>
              </a:rPr>
              <a:t>Questions?</a:t>
            </a:r>
          </a:p>
        </p:txBody>
      </p:sp>
      <p:pic>
        <p:nvPicPr>
          <p:cNvPr id="10" name="Picture 9">
            <a:extLst>
              <a:ext uri="{FF2B5EF4-FFF2-40B4-BE49-F238E27FC236}">
                <a16:creationId xmlns:a16="http://schemas.microsoft.com/office/drawing/2014/main" id="{6F8425D3-270F-4C8C-96B4-DDE587EE3DF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1136" y="4811148"/>
            <a:ext cx="1982995" cy="1057294"/>
          </a:xfrm>
          <a:prstGeom prst="rect">
            <a:avLst/>
          </a:prstGeom>
        </p:spPr>
      </p:pic>
      <p:cxnSp>
        <p:nvCxnSpPr>
          <p:cNvPr id="11" name="Straight Connector 10">
            <a:extLst>
              <a:ext uri="{FF2B5EF4-FFF2-40B4-BE49-F238E27FC236}">
                <a16:creationId xmlns:a16="http://schemas.microsoft.com/office/drawing/2014/main" id="{C8E01266-2600-4A76-9DD5-180E2D485443}"/>
              </a:ext>
            </a:extLst>
          </p:cNvPr>
          <p:cNvCxnSpPr>
            <a:cxnSpLocks/>
          </p:cNvCxnSpPr>
          <p:nvPr userDrawn="1"/>
        </p:nvCxnSpPr>
        <p:spPr>
          <a:xfrm flipH="1">
            <a:off x="5043031" y="4898963"/>
            <a:ext cx="311734" cy="908329"/>
          </a:xfrm>
          <a:prstGeom prst="line">
            <a:avLst/>
          </a:prstGeom>
          <a:ln w="22225">
            <a:solidFill>
              <a:srgbClr val="36426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688665"/>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Wide Text Layou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A2EC76-36D5-DA4B-5DA4-EFCDD6016062}"/>
              </a:ext>
            </a:extLst>
          </p:cNvPr>
          <p:cNvSpPr>
            <a:spLocks noGrp="1"/>
          </p:cNvSpPr>
          <p:nvPr>
            <p:ph sz="half" idx="1"/>
          </p:nvPr>
        </p:nvSpPr>
        <p:spPr>
          <a:xfrm>
            <a:off x="838199" y="1825625"/>
            <a:ext cx="10515599" cy="4351338"/>
          </a:xfrm>
        </p:spPr>
        <p:txBody>
          <a:bodyPr>
            <a:normAutofit/>
          </a:bodyPr>
          <a:lstStyle>
            <a:lvl1pPr>
              <a:defRPr sz="2400">
                <a:solidFill>
                  <a:srgbClr val="3C4981"/>
                </a:solidFill>
                <a:latin typeface="Gill Sans MT" panose="020B0502020104020203" pitchFamily="34" charset="0"/>
              </a:defRPr>
            </a:lvl1pPr>
            <a:lvl2pPr marL="685800" indent="-228600">
              <a:buFont typeface="Courier New" panose="02070309020205020404" pitchFamily="49" charset="0"/>
              <a:buChar char="o"/>
              <a:defRPr sz="2000">
                <a:solidFill>
                  <a:srgbClr val="3C4981"/>
                </a:solidFill>
                <a:latin typeface="Gill Sans MT" panose="020B0502020104020203" pitchFamily="34" charset="0"/>
              </a:defRPr>
            </a:lvl2pPr>
            <a:lvl3pPr marL="1143000" indent="-228600">
              <a:buFont typeface="Arial" panose="020B0604020202020204" pitchFamily="34" charset="0"/>
              <a:buChar char="•"/>
              <a:defRPr sz="1800">
                <a:solidFill>
                  <a:srgbClr val="3C4981"/>
                </a:solidFill>
                <a:latin typeface="Gill Sans MT" panose="020B0502020104020203" pitchFamily="34" charset="0"/>
              </a:defRPr>
            </a:lvl3pPr>
            <a:lvl4pPr marL="1600200" indent="-228600">
              <a:buFont typeface="Courier New" panose="02070309020205020404" pitchFamily="49" charset="0"/>
              <a:buChar char="o"/>
              <a:defRPr sz="1600">
                <a:solidFill>
                  <a:srgbClr val="3C4981"/>
                </a:solidFill>
                <a:latin typeface="Gill Sans MT" panose="020B0502020104020203" pitchFamily="34" charset="0"/>
              </a:defRPr>
            </a:lvl4pPr>
            <a:lvl5pPr marL="2057400" indent="-228600">
              <a:buFont typeface="Arial" panose="020B0604020202020204" pitchFamily="34" charset="0"/>
              <a:buChar char="•"/>
              <a:defRPr sz="1600">
                <a:solidFill>
                  <a:srgbClr val="3C4981"/>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636EC93B-39F2-39E0-8D5F-B1F99517F107}"/>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8" name="Group 7">
            <a:extLst>
              <a:ext uri="{FF2B5EF4-FFF2-40B4-BE49-F238E27FC236}">
                <a16:creationId xmlns:a16="http://schemas.microsoft.com/office/drawing/2014/main" id="{331F6E8A-2E51-4ECD-8BEA-BAB7ECEA0BF9}"/>
              </a:ext>
            </a:extLst>
          </p:cNvPr>
          <p:cNvGrpSpPr/>
          <p:nvPr userDrawn="1"/>
        </p:nvGrpSpPr>
        <p:grpSpPr>
          <a:xfrm>
            <a:off x="9762697" y="-1113"/>
            <a:ext cx="1832058" cy="1073494"/>
            <a:chOff x="9762697" y="18765"/>
            <a:chExt cx="1832058" cy="1073494"/>
          </a:xfrm>
        </p:grpSpPr>
        <p:sp>
          <p:nvSpPr>
            <p:cNvPr id="9" name="Rectangle 8">
              <a:extLst>
                <a:ext uri="{FF2B5EF4-FFF2-40B4-BE49-F238E27FC236}">
                  <a16:creationId xmlns:a16="http://schemas.microsoft.com/office/drawing/2014/main" id="{D6A411C1-C285-45D9-B905-5AFADD95D9BC}"/>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2FA0FD2-56A0-4B11-8120-01C40BB52D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4" name="Title 1">
            <a:extLst>
              <a:ext uri="{FF2B5EF4-FFF2-40B4-BE49-F238E27FC236}">
                <a16:creationId xmlns:a16="http://schemas.microsoft.com/office/drawing/2014/main" id="{2B58F920-01C9-2DDF-25D8-70517C19AF64}"/>
              </a:ext>
            </a:extLst>
          </p:cNvPr>
          <p:cNvSpPr>
            <a:spLocks noGrp="1"/>
          </p:cNvSpPr>
          <p:nvPr>
            <p:ph type="title" hasCustomPrompt="1"/>
          </p:nvPr>
        </p:nvSpPr>
        <p:spPr>
          <a:xfrm>
            <a:off x="838200" y="506936"/>
            <a:ext cx="8745522" cy="882505"/>
          </a:xfrm>
          <a:prstGeom prst="rect">
            <a:avLst/>
          </a:prstGeom>
        </p:spPr>
        <p:txBody>
          <a:bodyPr>
            <a:normAutofit/>
          </a:bodyPr>
          <a:lstStyle>
            <a:lvl1pPr>
              <a:defRPr sz="3600" b="1">
                <a:solidFill>
                  <a:srgbClr val="3C4981"/>
                </a:solidFill>
                <a:latin typeface="Gill Sans MT" panose="020B0502020104020203" pitchFamily="34" charset="0"/>
              </a:defRPr>
            </a:lvl1pPr>
          </a:lstStyle>
          <a:p>
            <a:r>
              <a:rPr lang="en-US"/>
              <a:t>Heading Title Here</a:t>
            </a:r>
          </a:p>
        </p:txBody>
      </p:sp>
    </p:spTree>
    <p:extLst>
      <p:ext uri="{BB962C8B-B14F-4D97-AF65-F5344CB8AC3E}">
        <p14:creationId xmlns:p14="http://schemas.microsoft.com/office/powerpoint/2010/main" val="1700290511"/>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115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C136DE1-6D17-4132-A153-E38969CFD1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BC6048B-C74B-0E38-D7A7-491DDE3CC895}"/>
              </a:ext>
            </a:extLst>
          </p:cNvPr>
          <p:cNvSpPr>
            <a:spLocks noGrp="1"/>
          </p:cNvSpPr>
          <p:nvPr>
            <p:ph type="ctrTitle" hasCustomPrompt="1"/>
          </p:nvPr>
        </p:nvSpPr>
        <p:spPr>
          <a:xfrm>
            <a:off x="4824441" y="4542072"/>
            <a:ext cx="5557228" cy="741275"/>
          </a:xfrm>
          <a:prstGeom prst="rect">
            <a:avLst/>
          </a:prstGeom>
        </p:spPr>
        <p:txBody>
          <a:bodyPr anchor="b">
            <a:normAutofit/>
          </a:bodyPr>
          <a:lstStyle>
            <a:lvl1pPr algn="l">
              <a:defRPr sz="4400" b="1">
                <a:solidFill>
                  <a:schemeClr val="tx2"/>
                </a:solidFill>
                <a:latin typeface="Gill Sans MT" panose="020B0502020104020203" pitchFamily="34" charset="0"/>
              </a:defRPr>
            </a:lvl1pPr>
          </a:lstStyle>
          <a:p>
            <a:r>
              <a:rPr lang="en-US"/>
              <a:t>Presentation Title</a:t>
            </a:r>
          </a:p>
        </p:txBody>
      </p:sp>
      <p:sp>
        <p:nvSpPr>
          <p:cNvPr id="3" name="Subtitle 2">
            <a:extLst>
              <a:ext uri="{FF2B5EF4-FFF2-40B4-BE49-F238E27FC236}">
                <a16:creationId xmlns:a16="http://schemas.microsoft.com/office/drawing/2014/main" id="{E64C3ED3-399D-DE1C-3FCB-1A46F87D4D25}"/>
              </a:ext>
            </a:extLst>
          </p:cNvPr>
          <p:cNvSpPr>
            <a:spLocks noGrp="1"/>
          </p:cNvSpPr>
          <p:nvPr>
            <p:ph type="subTitle" idx="1" hasCustomPrompt="1"/>
          </p:nvPr>
        </p:nvSpPr>
        <p:spPr>
          <a:xfrm>
            <a:off x="4824441" y="5283347"/>
            <a:ext cx="5486400" cy="365125"/>
          </a:xfrm>
        </p:spPr>
        <p:txBody>
          <a:bodyPr>
            <a:normAutofit/>
          </a:bodyPr>
          <a:lstStyle>
            <a:lvl1pPr marL="0" indent="0" algn="l">
              <a:buNone/>
              <a:defRPr sz="2400">
                <a:solidFill>
                  <a:schemeClr val="tx2"/>
                </a:solidFill>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solidFill>
                  <a:schemeClr val="tx2"/>
                </a:solidFill>
                <a:latin typeface="Gill Sans MT"/>
                <a:ea typeface="DIN 2014 Bold" panose="020B0504020202020204" pitchFamily="34" charset="77"/>
                <a:cs typeface="Futura Medium"/>
              </a:rPr>
              <a:t>Department Name Here</a:t>
            </a:r>
          </a:p>
        </p:txBody>
      </p:sp>
      <p:pic>
        <p:nvPicPr>
          <p:cNvPr id="9" name="Picture 8">
            <a:extLst>
              <a:ext uri="{FF2B5EF4-FFF2-40B4-BE49-F238E27FC236}">
                <a16:creationId xmlns:a16="http://schemas.microsoft.com/office/drawing/2014/main" id="{C3AA82A5-7921-4263-9FD3-05A168D257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84546" y="4467590"/>
            <a:ext cx="1982995" cy="1057294"/>
          </a:xfrm>
          <a:prstGeom prst="rect">
            <a:avLst/>
          </a:prstGeom>
        </p:spPr>
      </p:pic>
      <p:cxnSp>
        <p:nvCxnSpPr>
          <p:cNvPr id="10" name="Straight Connector 9">
            <a:extLst>
              <a:ext uri="{FF2B5EF4-FFF2-40B4-BE49-F238E27FC236}">
                <a16:creationId xmlns:a16="http://schemas.microsoft.com/office/drawing/2014/main" id="{0008C24B-B039-46FD-BD1E-364294A69931}"/>
              </a:ext>
            </a:extLst>
          </p:cNvPr>
          <p:cNvCxnSpPr>
            <a:cxnSpLocks/>
          </p:cNvCxnSpPr>
          <p:nvPr userDrawn="1"/>
        </p:nvCxnSpPr>
        <p:spPr>
          <a:xfrm flipH="1">
            <a:off x="4297972" y="4542072"/>
            <a:ext cx="311734" cy="908329"/>
          </a:xfrm>
          <a:prstGeom prst="line">
            <a:avLst/>
          </a:prstGeom>
          <a:ln w="22225">
            <a:solidFill>
              <a:srgbClr val="36426F"/>
            </a:solidFill>
          </a:ln>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E4BF1304-F32F-46EA-9CD0-7D315E3799C2}"/>
              </a:ext>
            </a:extLst>
          </p:cNvPr>
          <p:cNvSpPr>
            <a:spLocks noGrp="1"/>
          </p:cNvSpPr>
          <p:nvPr>
            <p:ph type="body" sz="quarter" idx="13" hasCustomPrompt="1"/>
          </p:nvPr>
        </p:nvSpPr>
        <p:spPr>
          <a:xfrm>
            <a:off x="838200" y="6372086"/>
            <a:ext cx="2743200" cy="365264"/>
          </a:xfrm>
        </p:spPr>
        <p:txBody>
          <a:bodyPr>
            <a:noAutofit/>
          </a:bodyPr>
          <a:lstStyle>
            <a:lvl1pPr marL="0" indent="0">
              <a:buNone/>
              <a:defRPr sz="1600" b="1"/>
            </a:lvl1pPr>
          </a:lstStyle>
          <a:p>
            <a:pPr lvl="0"/>
            <a:r>
              <a:rPr lang="en-US"/>
              <a:t>Presenter Name, Title</a:t>
            </a:r>
          </a:p>
        </p:txBody>
      </p:sp>
      <p:sp>
        <p:nvSpPr>
          <p:cNvPr id="18" name="Text Placeholder 16">
            <a:extLst>
              <a:ext uri="{FF2B5EF4-FFF2-40B4-BE49-F238E27FC236}">
                <a16:creationId xmlns:a16="http://schemas.microsoft.com/office/drawing/2014/main" id="{778B887A-5E9C-474A-97ED-02C64E25C8F5}"/>
              </a:ext>
            </a:extLst>
          </p:cNvPr>
          <p:cNvSpPr>
            <a:spLocks noGrp="1"/>
          </p:cNvSpPr>
          <p:nvPr>
            <p:ph type="body" sz="quarter" idx="14" hasCustomPrompt="1"/>
          </p:nvPr>
        </p:nvSpPr>
        <p:spPr>
          <a:xfrm>
            <a:off x="8610602" y="6372086"/>
            <a:ext cx="2743200" cy="365264"/>
          </a:xfrm>
        </p:spPr>
        <p:txBody>
          <a:bodyPr>
            <a:noAutofit/>
          </a:bodyPr>
          <a:lstStyle>
            <a:lvl1pPr marL="0" indent="0" algn="r">
              <a:buNone/>
              <a:defRPr sz="1600" b="1"/>
            </a:lvl1pPr>
            <a:lvl2pPr algn="r">
              <a:defRPr/>
            </a:lvl2pPr>
          </a:lstStyle>
          <a:p>
            <a:pPr lvl="0"/>
            <a:r>
              <a:rPr lang="en-US"/>
              <a:t>Month Day ,Year</a:t>
            </a:r>
          </a:p>
        </p:txBody>
      </p:sp>
    </p:spTree>
    <p:extLst>
      <p:ext uri="{BB962C8B-B14F-4D97-AF65-F5344CB8AC3E}">
        <p14:creationId xmlns:p14="http://schemas.microsoft.com/office/powerpoint/2010/main" val="17635502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genda List Slide">
    <p:spTree>
      <p:nvGrpSpPr>
        <p:cNvPr id="1" name=""/>
        <p:cNvGrpSpPr/>
        <p:nvPr/>
      </p:nvGrpSpPr>
      <p:grpSpPr>
        <a:xfrm>
          <a:off x="0" y="0"/>
          <a:ext cx="0" cy="0"/>
          <a:chOff x="0" y="0"/>
          <a:chExt cx="0" cy="0"/>
        </a:xfrm>
      </p:grpSpPr>
      <p:pic>
        <p:nvPicPr>
          <p:cNvPr id="8" name="Picture 7" descr="A picture containing outdoor, silhouette&#10;&#10;Description automatically generated">
            <a:extLst>
              <a:ext uri="{FF2B5EF4-FFF2-40B4-BE49-F238E27FC236}">
                <a16:creationId xmlns:a16="http://schemas.microsoft.com/office/drawing/2014/main" id="{03C416E2-A766-473A-919A-8B3B664DB3D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1998" cy="6858000"/>
          </a:xfrm>
          <a:prstGeom prst="rect">
            <a:avLst/>
          </a:prstGeom>
          <a:blipFill>
            <a:blip r:embed="rId3" cstate="email">
              <a:extLst>
                <a:ext uri="{28A0092B-C50C-407E-A947-70E740481C1C}">
                  <a14:useLocalDpi xmlns:a14="http://schemas.microsoft.com/office/drawing/2010/main"/>
                </a:ext>
              </a:extLst>
            </a:blip>
            <a:stretch>
              <a:fillRect/>
            </a:stretch>
          </a:blipFill>
        </p:spPr>
      </p:pic>
      <p:sp>
        <p:nvSpPr>
          <p:cNvPr id="6" name="Slide Number Placeholder 5">
            <a:extLst>
              <a:ext uri="{FF2B5EF4-FFF2-40B4-BE49-F238E27FC236}">
                <a16:creationId xmlns:a16="http://schemas.microsoft.com/office/drawing/2014/main" id="{86A42901-BCA3-EA2B-AABB-63C065A5284B}"/>
              </a:ext>
            </a:extLst>
          </p:cNvPr>
          <p:cNvSpPr>
            <a:spLocks noGrp="1"/>
          </p:cNvSpPr>
          <p:nvPr>
            <p:ph type="sldNum" sz="quarter" idx="12"/>
          </p:nvPr>
        </p:nvSpPr>
        <p:spPr/>
        <p:txBody>
          <a:bodyPr/>
          <a:lstStyle/>
          <a:p>
            <a:fld id="{B4BD64BB-9BC2-3346-B283-A39112DA3F23}" type="slidenum">
              <a:rPr lang="en-US" smtClean="0"/>
              <a:t>‹#›</a:t>
            </a:fld>
            <a:endParaRPr lang="en-US"/>
          </a:p>
        </p:txBody>
      </p:sp>
      <p:sp>
        <p:nvSpPr>
          <p:cNvPr id="5" name="Title 1">
            <a:extLst>
              <a:ext uri="{FF2B5EF4-FFF2-40B4-BE49-F238E27FC236}">
                <a16:creationId xmlns:a16="http://schemas.microsoft.com/office/drawing/2014/main" id="{F7573ACF-C771-B219-96CE-667B68A98F34}"/>
              </a:ext>
            </a:extLst>
          </p:cNvPr>
          <p:cNvSpPr txBox="1">
            <a:spLocks/>
          </p:cNvSpPr>
          <p:nvPr userDrawn="1"/>
        </p:nvSpPr>
        <p:spPr>
          <a:xfrm>
            <a:off x="838200" y="3207665"/>
            <a:ext cx="2829339" cy="738646"/>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4800" b="1" i="0" kern="1200">
                <a:solidFill>
                  <a:srgbClr val="36426F"/>
                </a:solidFill>
                <a:latin typeface="Gill Sans MT" panose="020B0502020104020203" pitchFamily="34" charset="77"/>
                <a:ea typeface="+mj-ea"/>
                <a:cs typeface="+mj-cs"/>
              </a:defRPr>
            </a:lvl1pPr>
          </a:lstStyle>
          <a:p>
            <a:pPr algn="l"/>
            <a:r>
              <a:rPr lang="en-US" sz="4400">
                <a:solidFill>
                  <a:schemeClr val="accent1"/>
                </a:solidFill>
              </a:rPr>
              <a:t>Agenda</a:t>
            </a:r>
            <a:endParaRPr lang="en-US">
              <a:solidFill>
                <a:schemeClr val="accent1"/>
              </a:solidFill>
            </a:endParaRPr>
          </a:p>
        </p:txBody>
      </p:sp>
      <p:sp>
        <p:nvSpPr>
          <p:cNvPr id="11" name="Content Placeholder 2">
            <a:extLst>
              <a:ext uri="{FF2B5EF4-FFF2-40B4-BE49-F238E27FC236}">
                <a16:creationId xmlns:a16="http://schemas.microsoft.com/office/drawing/2014/main" id="{DE37ACA4-6D59-9829-315D-6F610BD82EB9}"/>
              </a:ext>
            </a:extLst>
          </p:cNvPr>
          <p:cNvSpPr>
            <a:spLocks noGrp="1"/>
          </p:cNvSpPr>
          <p:nvPr>
            <p:ph idx="14" hasCustomPrompt="1"/>
          </p:nvPr>
        </p:nvSpPr>
        <p:spPr>
          <a:xfrm>
            <a:off x="838200" y="4206798"/>
            <a:ext cx="10515600" cy="2083165"/>
          </a:xfrm>
        </p:spPr>
        <p:txBody>
          <a:bodyPr numCol="2">
            <a:normAutofit/>
          </a:bodyPr>
          <a:lstStyle>
            <a:lvl1pPr>
              <a:lnSpc>
                <a:spcPct val="90000"/>
              </a:lnSpc>
              <a:spcBef>
                <a:spcPts val="0"/>
              </a:spcBef>
              <a:spcAft>
                <a:spcPts val="600"/>
              </a:spcAft>
              <a:defRPr sz="2400">
                <a:solidFill>
                  <a:schemeClr val="accent1"/>
                </a:solidFill>
              </a:defRPr>
            </a:lvl1pPr>
            <a:lvl2pPr marL="685800" indent="-228600">
              <a:lnSpc>
                <a:spcPct val="90000"/>
              </a:lnSpc>
              <a:spcBef>
                <a:spcPts val="0"/>
              </a:spcBef>
              <a:spcAft>
                <a:spcPts val="600"/>
              </a:spcAft>
              <a:buFont typeface="Courier New" panose="02070309020205020404" pitchFamily="49" charset="0"/>
              <a:buChar char="o"/>
              <a:defRPr sz="2000">
                <a:solidFill>
                  <a:schemeClr val="accent1"/>
                </a:solidFill>
              </a:defRPr>
            </a:lvl2pPr>
            <a:lvl3pPr marL="1143000" indent="-228600">
              <a:lnSpc>
                <a:spcPct val="90000"/>
              </a:lnSpc>
              <a:spcBef>
                <a:spcPts val="0"/>
              </a:spcBef>
              <a:spcAft>
                <a:spcPts val="600"/>
              </a:spcAft>
              <a:buFont typeface="Arial" panose="020B0604020202020204" pitchFamily="34" charset="0"/>
              <a:buChar char="•"/>
              <a:defRPr sz="1800">
                <a:solidFill>
                  <a:schemeClr val="accent1"/>
                </a:solidFill>
              </a:defRPr>
            </a:lvl3pPr>
            <a:lvl4pPr marL="1600200" indent="-228600">
              <a:lnSpc>
                <a:spcPct val="90000"/>
              </a:lnSpc>
              <a:spcBef>
                <a:spcPts val="0"/>
              </a:spcBef>
              <a:spcAft>
                <a:spcPts val="600"/>
              </a:spcAft>
              <a:buFont typeface="Courier New" panose="02070309020205020404" pitchFamily="49" charset="0"/>
              <a:buChar char="o"/>
              <a:defRPr sz="1600">
                <a:solidFill>
                  <a:schemeClr val="accent1"/>
                </a:solidFill>
              </a:defRPr>
            </a:lvl4pPr>
            <a:lvl5pPr marL="2057400" indent="-228600">
              <a:lnSpc>
                <a:spcPct val="90000"/>
              </a:lnSpc>
              <a:spcBef>
                <a:spcPts val="0"/>
              </a:spcBef>
              <a:spcAft>
                <a:spcPts val="600"/>
              </a:spcAft>
              <a:buFont typeface="Arial" panose="020B0604020202020204" pitchFamily="34" charset="0"/>
              <a:buChar char="•"/>
              <a:defRPr sz="1600">
                <a:solidFill>
                  <a:schemeClr val="accent1"/>
                </a:solidFill>
              </a:defRPr>
            </a:lvl5pPr>
          </a:lstStyle>
          <a:p>
            <a:pPr lvl="0"/>
            <a:r>
              <a:rPr lang="en-US"/>
              <a:t>Click to edit Master text styles (this is a 2-column text box</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3F41E7A9-8C1E-C541-FDAF-404CD07F1F02}"/>
              </a:ext>
            </a:extLst>
          </p:cNvPr>
          <p:cNvSpPr/>
          <p:nvPr userDrawn="1"/>
        </p:nvSpPr>
        <p:spPr>
          <a:xfrm>
            <a:off x="9765979" y="0"/>
            <a:ext cx="1832058" cy="1242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4" name="Picture 3">
            <a:extLst>
              <a:ext uri="{FF2B5EF4-FFF2-40B4-BE49-F238E27FC236}">
                <a16:creationId xmlns:a16="http://schemas.microsoft.com/office/drawing/2014/main" id="{7E359B05-344E-A000-E89A-A8D88EE84F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60082" y="199750"/>
            <a:ext cx="1458980" cy="777898"/>
          </a:xfrm>
          <a:prstGeom prst="rect">
            <a:avLst/>
          </a:prstGeom>
        </p:spPr>
      </p:pic>
    </p:spTree>
    <p:extLst>
      <p:ext uri="{BB962C8B-B14F-4D97-AF65-F5344CB8AC3E}">
        <p14:creationId xmlns:p14="http://schemas.microsoft.com/office/powerpoint/2010/main" val="2612103164"/>
      </p:ext>
    </p:extLst>
  </p:cSld>
  <p:clrMapOvr>
    <a:masterClrMapping/>
  </p:clrMapOvr>
  <p:extLst>
    <p:ext uri="{DCECCB84-F9BA-43D5-87BE-67443E8EF086}">
      <p15:sldGuideLst xmlns:p15="http://schemas.microsoft.com/office/powerpoint/2012/main">
        <p15:guide id="1" orient="horz" pos="696">
          <p15:clr>
            <a:srgbClr val="FBAE40"/>
          </p15:clr>
        </p15:guide>
        <p15:guide id="2" pos="3840">
          <p15:clr>
            <a:srgbClr val="FBAE40"/>
          </p15:clr>
        </p15:guide>
        <p15:guide id="3" pos="7248">
          <p15:clr>
            <a:srgbClr val="FBAE40"/>
          </p15:clr>
        </p15:guide>
        <p15:guide id="4" pos="528">
          <p15:clr>
            <a:srgbClr val="FBAE40"/>
          </p15:clr>
        </p15:guide>
        <p15:guide id="5" orient="horz" pos="60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ransition Slide w/Title">
    <p:spTree>
      <p:nvGrpSpPr>
        <p:cNvPr id="1" name=""/>
        <p:cNvGrpSpPr/>
        <p:nvPr/>
      </p:nvGrpSpPr>
      <p:grpSpPr>
        <a:xfrm>
          <a:off x="0" y="0"/>
          <a:ext cx="0" cy="0"/>
          <a:chOff x="0" y="0"/>
          <a:chExt cx="0" cy="0"/>
        </a:xfrm>
      </p:grpSpPr>
      <p:pic>
        <p:nvPicPr>
          <p:cNvPr id="15" name="Picture 14" descr="A picture containing outdoor, silhouette&#10;&#10;Description automatically generated">
            <a:extLst>
              <a:ext uri="{FF2B5EF4-FFF2-40B4-BE49-F238E27FC236}">
                <a16:creationId xmlns:a16="http://schemas.microsoft.com/office/drawing/2014/main" id="{9CC36CC5-9828-2C7C-A11F-148631FD09F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1998" cy="6858000"/>
          </a:xfrm>
          <a:prstGeom prst="rect">
            <a:avLst/>
          </a:prstGeom>
          <a:blipFill>
            <a:blip r:embed="rId3" cstate="email">
              <a:extLst>
                <a:ext uri="{28A0092B-C50C-407E-A947-70E740481C1C}">
                  <a14:useLocalDpi xmlns:a14="http://schemas.microsoft.com/office/drawing/2010/main"/>
                </a:ext>
              </a:extLst>
            </a:blip>
            <a:stretch>
              <a:fillRect/>
            </a:stretch>
          </a:blipFill>
        </p:spPr>
      </p:pic>
      <p:sp>
        <p:nvSpPr>
          <p:cNvPr id="3" name="Text Placeholder 2">
            <a:extLst>
              <a:ext uri="{FF2B5EF4-FFF2-40B4-BE49-F238E27FC236}">
                <a16:creationId xmlns:a16="http://schemas.microsoft.com/office/drawing/2014/main" id="{C91CF971-A082-5343-9492-76E04E4514C3}"/>
              </a:ext>
            </a:extLst>
          </p:cNvPr>
          <p:cNvSpPr>
            <a:spLocks noGrp="1"/>
          </p:cNvSpPr>
          <p:nvPr>
            <p:ph type="body" idx="1" hasCustomPrompt="1"/>
          </p:nvPr>
        </p:nvSpPr>
        <p:spPr>
          <a:xfrm>
            <a:off x="2129915" y="3826238"/>
            <a:ext cx="7932168" cy="1888761"/>
          </a:xfrm>
        </p:spPr>
        <p:txBody>
          <a:bodyPr anchor="ctr">
            <a:normAutofit/>
          </a:bodyPr>
          <a:lstStyle>
            <a:lvl1pPr marL="0" indent="0" algn="ctr">
              <a:lnSpc>
                <a:spcPct val="90000"/>
              </a:lnSpc>
              <a:spcBef>
                <a:spcPts val="0"/>
              </a:spcBef>
              <a:spcAft>
                <a:spcPts val="0"/>
              </a:spcAft>
              <a:buNone/>
              <a:defRPr sz="4400" b="1" u="none">
                <a:solidFill>
                  <a:schemeClr val="accent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Transition slide if needed</a:t>
            </a:r>
          </a:p>
        </p:txBody>
      </p:sp>
      <p:sp>
        <p:nvSpPr>
          <p:cNvPr id="6" name="Slide Number Placeholder 5">
            <a:extLst>
              <a:ext uri="{FF2B5EF4-FFF2-40B4-BE49-F238E27FC236}">
                <a16:creationId xmlns:a16="http://schemas.microsoft.com/office/drawing/2014/main" id="{8AF91850-FA7C-B498-AC54-A2CAB914C153}"/>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4" name="Group 3">
            <a:extLst>
              <a:ext uri="{FF2B5EF4-FFF2-40B4-BE49-F238E27FC236}">
                <a16:creationId xmlns:a16="http://schemas.microsoft.com/office/drawing/2014/main" id="{5F2092B5-43F2-9446-48FF-C709A142616B}"/>
              </a:ext>
            </a:extLst>
          </p:cNvPr>
          <p:cNvGrpSpPr/>
          <p:nvPr userDrawn="1"/>
        </p:nvGrpSpPr>
        <p:grpSpPr>
          <a:xfrm>
            <a:off x="9762697" y="18765"/>
            <a:ext cx="1832058" cy="1223626"/>
            <a:chOff x="9762697" y="18765"/>
            <a:chExt cx="1832058" cy="1223626"/>
          </a:xfrm>
        </p:grpSpPr>
        <p:sp>
          <p:nvSpPr>
            <p:cNvPr id="5" name="Rectangle 4">
              <a:extLst>
                <a:ext uri="{FF2B5EF4-FFF2-40B4-BE49-F238E27FC236}">
                  <a16:creationId xmlns:a16="http://schemas.microsoft.com/office/drawing/2014/main" id="{3964BACC-584C-2E68-2E90-044A3AB1F250}"/>
                </a:ext>
              </a:extLst>
            </p:cNvPr>
            <p:cNvSpPr/>
            <p:nvPr userDrawn="1"/>
          </p:nvSpPr>
          <p:spPr>
            <a:xfrm>
              <a:off x="9762697" y="18765"/>
              <a:ext cx="1832058" cy="1223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1087A05-ADF7-3386-F45B-DBAC1AFC566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grpSp>
        <p:nvGrpSpPr>
          <p:cNvPr id="19" name="Group 18">
            <a:extLst>
              <a:ext uri="{FF2B5EF4-FFF2-40B4-BE49-F238E27FC236}">
                <a16:creationId xmlns:a16="http://schemas.microsoft.com/office/drawing/2014/main" id="{8AFAF353-310C-36C8-4D2E-207F3E5B6AF1}"/>
              </a:ext>
            </a:extLst>
          </p:cNvPr>
          <p:cNvGrpSpPr/>
          <p:nvPr userDrawn="1"/>
        </p:nvGrpSpPr>
        <p:grpSpPr>
          <a:xfrm>
            <a:off x="9765979" y="0"/>
            <a:ext cx="1832058" cy="1223626"/>
            <a:chOff x="9762697" y="18765"/>
            <a:chExt cx="1832058" cy="1223626"/>
          </a:xfrm>
        </p:grpSpPr>
        <p:sp>
          <p:nvSpPr>
            <p:cNvPr id="20" name="Rectangle 19">
              <a:extLst>
                <a:ext uri="{FF2B5EF4-FFF2-40B4-BE49-F238E27FC236}">
                  <a16:creationId xmlns:a16="http://schemas.microsoft.com/office/drawing/2014/main" id="{CA6B612B-3D3C-B076-C90B-1BA3F331C39C}"/>
                </a:ext>
              </a:extLst>
            </p:cNvPr>
            <p:cNvSpPr/>
            <p:nvPr userDrawn="1"/>
          </p:nvSpPr>
          <p:spPr>
            <a:xfrm>
              <a:off x="9762697" y="18765"/>
              <a:ext cx="1832058" cy="1223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899EEA8-40A2-6F4F-84CB-79EB8A3EC7D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Tree>
    <p:extLst>
      <p:ext uri="{BB962C8B-B14F-4D97-AF65-F5344CB8AC3E}">
        <p14:creationId xmlns:p14="http://schemas.microsoft.com/office/powerpoint/2010/main" val="3226766519"/>
      </p:ext>
    </p:extLst>
  </p:cSld>
  <p:clrMapOvr>
    <a:masterClrMapping/>
  </p:clrMapOvr>
  <p:extLst>
    <p:ext uri="{DCECCB84-F9BA-43D5-87BE-67443E8EF086}">
      <p15:sldGuideLst xmlns:p15="http://schemas.microsoft.com/office/powerpoint/2012/main">
        <p15:guide id="1" orient="horz" pos="744">
          <p15:clr>
            <a:srgbClr val="FBAE40"/>
          </p15:clr>
        </p15:guide>
        <p15:guide id="2" pos="3840">
          <p15:clr>
            <a:srgbClr val="FBAE40"/>
          </p15:clr>
        </p15:guide>
        <p15:guide id="3" pos="7248">
          <p15:clr>
            <a:srgbClr val="FBAE40"/>
          </p15:clr>
        </p15:guide>
        <p15:guide id="4" pos="528">
          <p15:clr>
            <a:srgbClr val="FBAE40"/>
          </p15:clr>
        </p15:guide>
        <p15:guide id="5" orient="horz" pos="64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Transition Slide">
    <p:spTree>
      <p:nvGrpSpPr>
        <p:cNvPr id="1" name=""/>
        <p:cNvGrpSpPr/>
        <p:nvPr/>
      </p:nvGrpSpPr>
      <p:grpSpPr>
        <a:xfrm>
          <a:off x="0" y="0"/>
          <a:ext cx="0" cy="0"/>
          <a:chOff x="0" y="0"/>
          <a:chExt cx="0" cy="0"/>
        </a:xfrm>
      </p:grpSpPr>
      <p:pic>
        <p:nvPicPr>
          <p:cNvPr id="15" name="Picture 14" descr="A picture containing outdoor, silhouette&#10;&#10;Description automatically generated">
            <a:extLst>
              <a:ext uri="{FF2B5EF4-FFF2-40B4-BE49-F238E27FC236}">
                <a16:creationId xmlns:a16="http://schemas.microsoft.com/office/drawing/2014/main" id="{9CC36CC5-9828-2C7C-A11F-148631FD09F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1998" cy="6858000"/>
          </a:xfrm>
          <a:prstGeom prst="rect">
            <a:avLst/>
          </a:prstGeom>
          <a:blipFill>
            <a:blip r:embed="rId3" cstate="email">
              <a:extLst>
                <a:ext uri="{28A0092B-C50C-407E-A947-70E740481C1C}">
                  <a14:useLocalDpi xmlns:a14="http://schemas.microsoft.com/office/drawing/2010/main"/>
                </a:ext>
              </a:extLst>
            </a:blip>
            <a:stretch>
              <a:fillRect/>
            </a:stretch>
          </a:blipFill>
        </p:spPr>
      </p:pic>
      <p:sp>
        <p:nvSpPr>
          <p:cNvPr id="6" name="Slide Number Placeholder 5">
            <a:extLst>
              <a:ext uri="{FF2B5EF4-FFF2-40B4-BE49-F238E27FC236}">
                <a16:creationId xmlns:a16="http://schemas.microsoft.com/office/drawing/2014/main" id="{8AF91850-FA7C-B498-AC54-A2CAB914C153}"/>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4" name="Group 3">
            <a:extLst>
              <a:ext uri="{FF2B5EF4-FFF2-40B4-BE49-F238E27FC236}">
                <a16:creationId xmlns:a16="http://schemas.microsoft.com/office/drawing/2014/main" id="{5F2092B5-43F2-9446-48FF-C709A142616B}"/>
              </a:ext>
            </a:extLst>
          </p:cNvPr>
          <p:cNvGrpSpPr/>
          <p:nvPr userDrawn="1"/>
        </p:nvGrpSpPr>
        <p:grpSpPr>
          <a:xfrm>
            <a:off x="9762697" y="18765"/>
            <a:ext cx="1832058" cy="1223626"/>
            <a:chOff x="9762697" y="18765"/>
            <a:chExt cx="1832058" cy="1223626"/>
          </a:xfrm>
        </p:grpSpPr>
        <p:sp>
          <p:nvSpPr>
            <p:cNvPr id="5" name="Rectangle 4">
              <a:extLst>
                <a:ext uri="{FF2B5EF4-FFF2-40B4-BE49-F238E27FC236}">
                  <a16:creationId xmlns:a16="http://schemas.microsoft.com/office/drawing/2014/main" id="{3964BACC-584C-2E68-2E90-044A3AB1F250}"/>
                </a:ext>
              </a:extLst>
            </p:cNvPr>
            <p:cNvSpPr/>
            <p:nvPr userDrawn="1"/>
          </p:nvSpPr>
          <p:spPr>
            <a:xfrm>
              <a:off x="9762697" y="18765"/>
              <a:ext cx="1832058" cy="1223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1087A05-ADF7-3386-F45B-DBAC1AFC566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grpSp>
        <p:nvGrpSpPr>
          <p:cNvPr id="19" name="Group 18">
            <a:extLst>
              <a:ext uri="{FF2B5EF4-FFF2-40B4-BE49-F238E27FC236}">
                <a16:creationId xmlns:a16="http://schemas.microsoft.com/office/drawing/2014/main" id="{8AFAF353-310C-36C8-4D2E-207F3E5B6AF1}"/>
              </a:ext>
            </a:extLst>
          </p:cNvPr>
          <p:cNvGrpSpPr/>
          <p:nvPr userDrawn="1"/>
        </p:nvGrpSpPr>
        <p:grpSpPr>
          <a:xfrm>
            <a:off x="9765979" y="0"/>
            <a:ext cx="1832058" cy="1223626"/>
            <a:chOff x="9762697" y="18765"/>
            <a:chExt cx="1832058" cy="1223626"/>
          </a:xfrm>
        </p:grpSpPr>
        <p:sp>
          <p:nvSpPr>
            <p:cNvPr id="20" name="Rectangle 19">
              <a:extLst>
                <a:ext uri="{FF2B5EF4-FFF2-40B4-BE49-F238E27FC236}">
                  <a16:creationId xmlns:a16="http://schemas.microsoft.com/office/drawing/2014/main" id="{CA6B612B-3D3C-B076-C90B-1BA3F331C39C}"/>
                </a:ext>
              </a:extLst>
            </p:cNvPr>
            <p:cNvSpPr/>
            <p:nvPr userDrawn="1"/>
          </p:nvSpPr>
          <p:spPr>
            <a:xfrm>
              <a:off x="9762697" y="18765"/>
              <a:ext cx="1832058" cy="1223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899EEA8-40A2-6F4F-84CB-79EB8A3EC7D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Tree>
    <p:extLst>
      <p:ext uri="{BB962C8B-B14F-4D97-AF65-F5344CB8AC3E}">
        <p14:creationId xmlns:p14="http://schemas.microsoft.com/office/powerpoint/2010/main" val="2059351564"/>
      </p:ext>
    </p:extLst>
  </p:cSld>
  <p:clrMapOvr>
    <a:masterClrMapping/>
  </p:clrMapOvr>
  <p:extLst>
    <p:ext uri="{DCECCB84-F9BA-43D5-87BE-67443E8EF086}">
      <p15:sldGuideLst xmlns:p15="http://schemas.microsoft.com/office/powerpoint/2012/main">
        <p15:guide id="1" orient="horz" pos="744">
          <p15:clr>
            <a:srgbClr val="FBAE40"/>
          </p15:clr>
        </p15:guide>
        <p15:guide id="2" pos="3840">
          <p15:clr>
            <a:srgbClr val="FBAE40"/>
          </p15:clr>
        </p15:guide>
        <p15:guide id="3" pos="7248">
          <p15:clr>
            <a:srgbClr val="FBAE40"/>
          </p15:clr>
        </p15:guide>
        <p15:guide id="4" pos="528">
          <p15:clr>
            <a:srgbClr val="FBAE40"/>
          </p15:clr>
        </p15:guide>
        <p15:guide id="5" orient="horz" pos="6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userDrawn="1"/>
        </p:nvSpPr>
        <p:spPr>
          <a:xfrm rot="5400000">
            <a:off x="5845969" y="-1012031"/>
            <a:ext cx="5000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p:cNvSpPr/>
          <p:nvPr userDrawn="1"/>
        </p:nvSpPr>
        <p:spPr>
          <a:xfrm>
            <a:off x="395288" y="0"/>
            <a:ext cx="2744152" cy="6858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userDrawn="1"/>
        </p:nvSpPr>
        <p:spPr>
          <a:xfrm rot="5400000">
            <a:off x="5045869" y="-1507331"/>
            <a:ext cx="21002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6" name="Picture 5"/>
          <p:cNvPicPr>
            <a:picLocks noChangeAspect="1"/>
          </p:cNvPicPr>
          <p:nvPr userDrawn="1"/>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1096985" y="3767455"/>
            <a:ext cx="1340757" cy="1642428"/>
          </a:xfrm>
          <a:prstGeom prst="rect">
            <a:avLst/>
          </a:prstGeom>
        </p:spPr>
      </p:pic>
      <p:sp>
        <p:nvSpPr>
          <p:cNvPr id="7" name="Title 1"/>
          <p:cNvSpPr>
            <a:spLocks noGrp="1"/>
          </p:cNvSpPr>
          <p:nvPr>
            <p:ph type="ctrTitle"/>
          </p:nvPr>
        </p:nvSpPr>
        <p:spPr>
          <a:xfrm>
            <a:off x="3838836" y="3869796"/>
            <a:ext cx="7653767" cy="1437746"/>
          </a:xfrm>
          <a:noFill/>
        </p:spPr>
        <p:txBody>
          <a:bodyPr/>
          <a:lstStyle>
            <a:lvl1pPr>
              <a:defRPr b="1">
                <a:solidFill>
                  <a:schemeClr val="bg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2353369098"/>
      </p:ext>
    </p:extLst>
  </p:cSld>
  <p:clrMapOvr>
    <a:masterClrMapping/>
  </p:clrMapOvr>
  <p:extLst>
    <p:ext uri="{DCECCB84-F9BA-43D5-87BE-67443E8EF086}">
      <p15:sldGuideLst xmlns:p15="http://schemas.microsoft.com/office/powerpoint/2012/main">
        <p15:guide id="1" pos="240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Left - 1 Imag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7" name="Group 6">
            <a:extLst>
              <a:ext uri="{FF2B5EF4-FFF2-40B4-BE49-F238E27FC236}">
                <a16:creationId xmlns:a16="http://schemas.microsoft.com/office/drawing/2014/main" id="{8CDC58B6-FB8A-4778-B066-D2FD5CEF1E4C}"/>
              </a:ext>
            </a:extLst>
          </p:cNvPr>
          <p:cNvGrpSpPr/>
          <p:nvPr userDrawn="1"/>
        </p:nvGrpSpPr>
        <p:grpSpPr>
          <a:xfrm>
            <a:off x="9762697" y="-1113"/>
            <a:ext cx="1832058" cy="1073494"/>
            <a:chOff x="9762697" y="18765"/>
            <a:chExt cx="1832058" cy="1073494"/>
          </a:xfrm>
        </p:grpSpPr>
        <p:sp>
          <p:nvSpPr>
            <p:cNvPr id="8" name="Rectangle 7">
              <a:extLst>
                <a:ext uri="{FF2B5EF4-FFF2-40B4-BE49-F238E27FC236}">
                  <a16:creationId xmlns:a16="http://schemas.microsoft.com/office/drawing/2014/main" id="{9365E8D2-EC16-490B-968D-2601841C07FD}"/>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9" name="Picture 8">
              <a:extLst>
                <a:ext uri="{FF2B5EF4-FFF2-40B4-BE49-F238E27FC236}">
                  <a16:creationId xmlns:a16="http://schemas.microsoft.com/office/drawing/2014/main" id="{6BC3478B-4341-4908-9A3F-E7E9D08BA9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2" name="Title 1">
            <a:extLst>
              <a:ext uri="{FF2B5EF4-FFF2-40B4-BE49-F238E27FC236}">
                <a16:creationId xmlns:a16="http://schemas.microsoft.com/office/drawing/2014/main" id="{5798786A-534A-86EF-F8BE-994B0D89C197}"/>
              </a:ext>
            </a:extLst>
          </p:cNvPr>
          <p:cNvSpPr>
            <a:spLocks noGrp="1"/>
          </p:cNvSpPr>
          <p:nvPr>
            <p:ph type="title" hasCustomPrompt="1"/>
          </p:nvPr>
        </p:nvSpPr>
        <p:spPr>
          <a:xfrm>
            <a:off x="838200" y="506936"/>
            <a:ext cx="8745522" cy="882505"/>
          </a:xfrm>
          <a:prstGeom prst="rect">
            <a:avLst/>
          </a:prstGeom>
        </p:spPr>
        <p:txBody>
          <a:bodyPr>
            <a:normAutofit/>
          </a:bodyPr>
          <a:lstStyle>
            <a:lvl1pPr>
              <a:defRPr sz="3600" b="1">
                <a:solidFill>
                  <a:schemeClr val="accent1"/>
                </a:solidFill>
                <a:latin typeface="Gill Sans MT" panose="020B0502020104020203" pitchFamily="34" charset="0"/>
              </a:defRPr>
            </a:lvl1pPr>
          </a:lstStyle>
          <a:p>
            <a:r>
              <a:rPr lang="en-US"/>
              <a:t>Heading Title Here</a:t>
            </a:r>
          </a:p>
        </p:txBody>
      </p:sp>
      <p:sp>
        <p:nvSpPr>
          <p:cNvPr id="3" name="Content Placeholder 2">
            <a:extLst>
              <a:ext uri="{FF2B5EF4-FFF2-40B4-BE49-F238E27FC236}">
                <a16:creationId xmlns:a16="http://schemas.microsoft.com/office/drawing/2014/main" id="{EBBC5109-9134-F4C4-ED78-E9979E39EEA1}"/>
              </a:ext>
            </a:extLst>
          </p:cNvPr>
          <p:cNvSpPr>
            <a:spLocks noGrp="1"/>
          </p:cNvSpPr>
          <p:nvPr>
            <p:ph sz="half" idx="1"/>
          </p:nvPr>
        </p:nvSpPr>
        <p:spPr>
          <a:xfrm>
            <a:off x="838200" y="1825481"/>
            <a:ext cx="5045766" cy="4351338"/>
          </a:xfrm>
        </p:spPr>
        <p:txBody>
          <a:bodyPr>
            <a:normAutofit/>
          </a:bodyPr>
          <a:lstStyle>
            <a:lvl1pPr>
              <a:lnSpc>
                <a:spcPct val="90000"/>
              </a:lnSpc>
              <a:spcBef>
                <a:spcPts val="0"/>
              </a:spcBef>
              <a:spcAft>
                <a:spcPts val="600"/>
              </a:spcAft>
              <a:defRPr sz="2400">
                <a:solidFill>
                  <a:schemeClr val="accent1"/>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chemeClr val="accent1"/>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chemeClr val="accent1"/>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chemeClr val="accent1"/>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chemeClr val="accent1"/>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4" name="Picture Placeholder 12">
            <a:extLst>
              <a:ext uri="{FF2B5EF4-FFF2-40B4-BE49-F238E27FC236}">
                <a16:creationId xmlns:a16="http://schemas.microsoft.com/office/drawing/2014/main" id="{1EBD76E5-95F7-5B61-B822-FE5BF46D4167}"/>
              </a:ext>
            </a:extLst>
          </p:cNvPr>
          <p:cNvSpPr>
            <a:spLocks noGrp="1"/>
          </p:cNvSpPr>
          <p:nvPr>
            <p:ph type="pic" sz="quarter" idx="14" hasCustomPrompt="1"/>
          </p:nvPr>
        </p:nvSpPr>
        <p:spPr>
          <a:xfrm>
            <a:off x="6253163" y="1825480"/>
            <a:ext cx="5046662" cy="4351339"/>
          </a:xfrm>
        </p:spPr>
        <p:txBody>
          <a:bodyPr/>
          <a:lstStyle>
            <a:lvl1pPr marL="0" indent="0" algn="ctr">
              <a:lnSpc>
                <a:spcPct val="90000"/>
              </a:lnSpc>
              <a:spcBef>
                <a:spcPts val="500"/>
              </a:spcBef>
              <a:spcAft>
                <a:spcPts val="800"/>
              </a:spcAft>
              <a:buNone/>
              <a:defRPr>
                <a:solidFill>
                  <a:schemeClr val="accent1"/>
                </a:solidFill>
              </a:defRPr>
            </a:lvl1pPr>
          </a:lstStyle>
          <a:p>
            <a:r>
              <a:rPr lang="en-US"/>
              <a:t>Click icon to add photo</a:t>
            </a:r>
          </a:p>
        </p:txBody>
      </p:sp>
    </p:spTree>
    <p:extLst>
      <p:ext uri="{BB962C8B-B14F-4D97-AF65-F5344CB8AC3E}">
        <p14:creationId xmlns:p14="http://schemas.microsoft.com/office/powerpoint/2010/main" val="1879062049"/>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Left - 2 Imag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7" name="Group 6">
            <a:extLst>
              <a:ext uri="{FF2B5EF4-FFF2-40B4-BE49-F238E27FC236}">
                <a16:creationId xmlns:a16="http://schemas.microsoft.com/office/drawing/2014/main" id="{8CDC58B6-FB8A-4778-B066-D2FD5CEF1E4C}"/>
              </a:ext>
            </a:extLst>
          </p:cNvPr>
          <p:cNvGrpSpPr/>
          <p:nvPr userDrawn="1"/>
        </p:nvGrpSpPr>
        <p:grpSpPr>
          <a:xfrm>
            <a:off x="9762697" y="-1113"/>
            <a:ext cx="1832058" cy="1073494"/>
            <a:chOff x="9762697" y="18765"/>
            <a:chExt cx="1832058" cy="1073494"/>
          </a:xfrm>
        </p:grpSpPr>
        <p:sp>
          <p:nvSpPr>
            <p:cNvPr id="8" name="Rectangle 7">
              <a:extLst>
                <a:ext uri="{FF2B5EF4-FFF2-40B4-BE49-F238E27FC236}">
                  <a16:creationId xmlns:a16="http://schemas.microsoft.com/office/drawing/2014/main" id="{9365E8D2-EC16-490B-968D-2601841C07FD}"/>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BC3478B-4341-4908-9A3F-E7E9D08BA9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2" name="Title 1">
            <a:extLst>
              <a:ext uri="{FF2B5EF4-FFF2-40B4-BE49-F238E27FC236}">
                <a16:creationId xmlns:a16="http://schemas.microsoft.com/office/drawing/2014/main" id="{5798786A-534A-86EF-F8BE-994B0D89C197}"/>
              </a:ext>
            </a:extLst>
          </p:cNvPr>
          <p:cNvSpPr>
            <a:spLocks noGrp="1"/>
          </p:cNvSpPr>
          <p:nvPr>
            <p:ph type="title" hasCustomPrompt="1"/>
          </p:nvPr>
        </p:nvSpPr>
        <p:spPr>
          <a:xfrm>
            <a:off x="838200" y="506936"/>
            <a:ext cx="8745522" cy="882505"/>
          </a:xfrm>
          <a:prstGeom prst="rect">
            <a:avLst/>
          </a:prstGeom>
        </p:spPr>
        <p:txBody>
          <a:bodyPr>
            <a:normAutofit/>
          </a:bodyPr>
          <a:lstStyle>
            <a:lvl1pPr>
              <a:defRPr sz="3600" b="1">
                <a:solidFill>
                  <a:schemeClr val="accent1"/>
                </a:solidFill>
                <a:latin typeface="Gill Sans MT" panose="020B0502020104020203" pitchFamily="34" charset="0"/>
              </a:defRPr>
            </a:lvl1pPr>
          </a:lstStyle>
          <a:p>
            <a:r>
              <a:rPr lang="en-US"/>
              <a:t>Heading Title Here</a:t>
            </a:r>
          </a:p>
        </p:txBody>
      </p:sp>
      <p:sp>
        <p:nvSpPr>
          <p:cNvPr id="3" name="Content Placeholder 2">
            <a:extLst>
              <a:ext uri="{FF2B5EF4-FFF2-40B4-BE49-F238E27FC236}">
                <a16:creationId xmlns:a16="http://schemas.microsoft.com/office/drawing/2014/main" id="{EBBC5109-9134-F4C4-ED78-E9979E39EEA1}"/>
              </a:ext>
            </a:extLst>
          </p:cNvPr>
          <p:cNvSpPr>
            <a:spLocks noGrp="1"/>
          </p:cNvSpPr>
          <p:nvPr>
            <p:ph sz="half" idx="1"/>
          </p:nvPr>
        </p:nvSpPr>
        <p:spPr>
          <a:xfrm>
            <a:off x="838200" y="1825625"/>
            <a:ext cx="5045766" cy="4351338"/>
          </a:xfrm>
        </p:spPr>
        <p:txBody>
          <a:bodyPr>
            <a:normAutofit/>
          </a:bodyPr>
          <a:lstStyle>
            <a:lvl1pPr>
              <a:lnSpc>
                <a:spcPct val="90000"/>
              </a:lnSpc>
              <a:spcBef>
                <a:spcPts val="0"/>
              </a:spcBef>
              <a:spcAft>
                <a:spcPts val="600"/>
              </a:spcAft>
              <a:defRPr sz="2400">
                <a:solidFill>
                  <a:srgbClr val="36426F"/>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rgbClr val="36426F"/>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rgbClr val="36426F"/>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rgbClr val="36426F"/>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rgbClr val="36426F"/>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12">
            <a:extLst>
              <a:ext uri="{FF2B5EF4-FFF2-40B4-BE49-F238E27FC236}">
                <a16:creationId xmlns:a16="http://schemas.microsoft.com/office/drawing/2014/main" id="{1EBD76E5-95F7-5B61-B822-FE5BF46D4167}"/>
              </a:ext>
            </a:extLst>
          </p:cNvPr>
          <p:cNvSpPr>
            <a:spLocks noGrp="1"/>
          </p:cNvSpPr>
          <p:nvPr>
            <p:ph type="pic" sz="quarter" idx="14" hasCustomPrompt="1"/>
          </p:nvPr>
        </p:nvSpPr>
        <p:spPr>
          <a:xfrm>
            <a:off x="6253163" y="1825481"/>
            <a:ext cx="5045766" cy="2011024"/>
          </a:xfrm>
        </p:spPr>
        <p:txBody>
          <a:bodyPr>
            <a:normAutofit/>
          </a:bodyPr>
          <a:lstStyle>
            <a:lvl1pPr marL="0" indent="0" algn="ctr">
              <a:lnSpc>
                <a:spcPct val="70000"/>
              </a:lnSpc>
              <a:spcBef>
                <a:spcPts val="500"/>
              </a:spcBef>
              <a:spcAft>
                <a:spcPts val="800"/>
              </a:spcAft>
              <a:buNone/>
              <a:defRPr sz="1600">
                <a:solidFill>
                  <a:srgbClr val="36426F"/>
                </a:solidFill>
              </a:defRPr>
            </a:lvl1pPr>
          </a:lstStyle>
          <a:p>
            <a:r>
              <a:rPr lang="en-US"/>
              <a:t>Click icon to add photo</a:t>
            </a:r>
          </a:p>
        </p:txBody>
      </p:sp>
      <p:sp>
        <p:nvSpPr>
          <p:cNvPr id="11" name="Picture Placeholder 12">
            <a:extLst>
              <a:ext uri="{FF2B5EF4-FFF2-40B4-BE49-F238E27FC236}">
                <a16:creationId xmlns:a16="http://schemas.microsoft.com/office/drawing/2014/main" id="{A149A54B-5802-2BD8-6856-5669A2B6FBF2}"/>
              </a:ext>
            </a:extLst>
          </p:cNvPr>
          <p:cNvSpPr>
            <a:spLocks noGrp="1"/>
          </p:cNvSpPr>
          <p:nvPr>
            <p:ph type="pic" sz="quarter" idx="17" hasCustomPrompt="1"/>
          </p:nvPr>
        </p:nvSpPr>
        <p:spPr>
          <a:xfrm>
            <a:off x="6253163" y="4151238"/>
            <a:ext cx="5070819" cy="2011024"/>
          </a:xfrm>
        </p:spPr>
        <p:txBody>
          <a:bodyPr>
            <a:normAutofit/>
          </a:bodyPr>
          <a:lstStyle>
            <a:lvl1pPr marL="0" indent="0" algn="ctr">
              <a:lnSpc>
                <a:spcPct val="70000"/>
              </a:lnSpc>
              <a:spcBef>
                <a:spcPts val="500"/>
              </a:spcBef>
              <a:spcAft>
                <a:spcPts val="800"/>
              </a:spcAft>
              <a:buNone/>
              <a:defRPr sz="1600">
                <a:solidFill>
                  <a:srgbClr val="36426F"/>
                </a:solidFill>
              </a:defRPr>
            </a:lvl1pPr>
          </a:lstStyle>
          <a:p>
            <a:r>
              <a:rPr lang="en-US"/>
              <a:t>Click icon to add photo</a:t>
            </a:r>
          </a:p>
        </p:txBody>
      </p:sp>
    </p:spTree>
    <p:extLst>
      <p:ext uri="{BB962C8B-B14F-4D97-AF65-F5344CB8AC3E}">
        <p14:creationId xmlns:p14="http://schemas.microsoft.com/office/powerpoint/2010/main" val="653734890"/>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Left - 3 Imag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7" name="Group 6">
            <a:extLst>
              <a:ext uri="{FF2B5EF4-FFF2-40B4-BE49-F238E27FC236}">
                <a16:creationId xmlns:a16="http://schemas.microsoft.com/office/drawing/2014/main" id="{8CDC58B6-FB8A-4778-B066-D2FD5CEF1E4C}"/>
              </a:ext>
            </a:extLst>
          </p:cNvPr>
          <p:cNvGrpSpPr/>
          <p:nvPr userDrawn="1"/>
        </p:nvGrpSpPr>
        <p:grpSpPr>
          <a:xfrm>
            <a:off x="9762697" y="-1113"/>
            <a:ext cx="1832058" cy="1073494"/>
            <a:chOff x="9762697" y="18765"/>
            <a:chExt cx="1832058" cy="1073494"/>
          </a:xfrm>
        </p:grpSpPr>
        <p:sp>
          <p:nvSpPr>
            <p:cNvPr id="8" name="Rectangle 7">
              <a:extLst>
                <a:ext uri="{FF2B5EF4-FFF2-40B4-BE49-F238E27FC236}">
                  <a16:creationId xmlns:a16="http://schemas.microsoft.com/office/drawing/2014/main" id="{9365E8D2-EC16-490B-968D-2601841C07FD}"/>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9" name="Picture 8">
              <a:extLst>
                <a:ext uri="{FF2B5EF4-FFF2-40B4-BE49-F238E27FC236}">
                  <a16:creationId xmlns:a16="http://schemas.microsoft.com/office/drawing/2014/main" id="{6BC3478B-4341-4908-9A3F-E7E9D08BA9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2" name="Title 1">
            <a:extLst>
              <a:ext uri="{FF2B5EF4-FFF2-40B4-BE49-F238E27FC236}">
                <a16:creationId xmlns:a16="http://schemas.microsoft.com/office/drawing/2014/main" id="{5798786A-534A-86EF-F8BE-994B0D89C197}"/>
              </a:ext>
            </a:extLst>
          </p:cNvPr>
          <p:cNvSpPr>
            <a:spLocks noGrp="1"/>
          </p:cNvSpPr>
          <p:nvPr>
            <p:ph type="title" hasCustomPrompt="1"/>
          </p:nvPr>
        </p:nvSpPr>
        <p:spPr>
          <a:xfrm>
            <a:off x="838200" y="506936"/>
            <a:ext cx="8745522" cy="882505"/>
          </a:xfrm>
          <a:prstGeom prst="rect">
            <a:avLst/>
          </a:prstGeom>
        </p:spPr>
        <p:txBody>
          <a:bodyPr>
            <a:normAutofit/>
          </a:bodyPr>
          <a:lstStyle>
            <a:lvl1pPr>
              <a:defRPr sz="3600" b="1">
                <a:solidFill>
                  <a:schemeClr val="tx2"/>
                </a:solidFill>
                <a:latin typeface="Gill Sans MT" panose="020B0502020104020203" pitchFamily="34" charset="0"/>
              </a:defRPr>
            </a:lvl1pPr>
          </a:lstStyle>
          <a:p>
            <a:r>
              <a:rPr lang="en-US"/>
              <a:t>Heading Title Here</a:t>
            </a:r>
          </a:p>
        </p:txBody>
      </p:sp>
      <p:sp>
        <p:nvSpPr>
          <p:cNvPr id="3" name="Content Placeholder 2">
            <a:extLst>
              <a:ext uri="{FF2B5EF4-FFF2-40B4-BE49-F238E27FC236}">
                <a16:creationId xmlns:a16="http://schemas.microsoft.com/office/drawing/2014/main" id="{EBBC5109-9134-F4C4-ED78-E9979E39EEA1}"/>
              </a:ext>
            </a:extLst>
          </p:cNvPr>
          <p:cNvSpPr>
            <a:spLocks noGrp="1"/>
          </p:cNvSpPr>
          <p:nvPr>
            <p:ph sz="half" idx="1"/>
          </p:nvPr>
        </p:nvSpPr>
        <p:spPr>
          <a:xfrm>
            <a:off x="838200" y="1825625"/>
            <a:ext cx="5045766" cy="4351338"/>
          </a:xfrm>
        </p:spPr>
        <p:txBody>
          <a:bodyPr>
            <a:normAutofit/>
          </a:bodyPr>
          <a:lstStyle>
            <a:lvl1pPr>
              <a:lnSpc>
                <a:spcPct val="90000"/>
              </a:lnSpc>
              <a:spcBef>
                <a:spcPts val="0"/>
              </a:spcBef>
              <a:spcAft>
                <a:spcPts val="600"/>
              </a:spcAft>
              <a:defRPr sz="2400">
                <a:solidFill>
                  <a:schemeClr val="tx2"/>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chemeClr val="tx2"/>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chemeClr val="tx2"/>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chemeClr val="tx2"/>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chemeClr val="tx2"/>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12">
            <a:extLst>
              <a:ext uri="{FF2B5EF4-FFF2-40B4-BE49-F238E27FC236}">
                <a16:creationId xmlns:a16="http://schemas.microsoft.com/office/drawing/2014/main" id="{1EBD76E5-95F7-5B61-B822-FE5BF46D4167}"/>
              </a:ext>
            </a:extLst>
          </p:cNvPr>
          <p:cNvSpPr>
            <a:spLocks noGrp="1"/>
          </p:cNvSpPr>
          <p:nvPr>
            <p:ph type="pic" sz="quarter" idx="14" hasCustomPrompt="1"/>
          </p:nvPr>
        </p:nvSpPr>
        <p:spPr>
          <a:xfrm>
            <a:off x="6253163" y="1825481"/>
            <a:ext cx="2357437" cy="2011024"/>
          </a:xfrm>
        </p:spPr>
        <p:txBody>
          <a:bodyPr>
            <a:normAutofit/>
          </a:bodyPr>
          <a:lstStyle>
            <a:lvl1pPr marL="0" indent="0" algn="ctr">
              <a:lnSpc>
                <a:spcPct val="70000"/>
              </a:lnSpc>
              <a:spcBef>
                <a:spcPts val="500"/>
              </a:spcBef>
              <a:spcAft>
                <a:spcPts val="800"/>
              </a:spcAft>
              <a:buNone/>
              <a:defRPr sz="1600">
                <a:solidFill>
                  <a:schemeClr val="tx2"/>
                </a:solidFill>
              </a:defRPr>
            </a:lvl1pPr>
          </a:lstStyle>
          <a:p>
            <a:r>
              <a:rPr lang="en-US"/>
              <a:t>Click icon to add photo</a:t>
            </a:r>
          </a:p>
        </p:txBody>
      </p:sp>
      <p:sp>
        <p:nvSpPr>
          <p:cNvPr id="6" name="Picture Placeholder 12">
            <a:extLst>
              <a:ext uri="{FF2B5EF4-FFF2-40B4-BE49-F238E27FC236}">
                <a16:creationId xmlns:a16="http://schemas.microsoft.com/office/drawing/2014/main" id="{E750F3AE-0DA2-C76C-872D-B7F911AA2B7C}"/>
              </a:ext>
            </a:extLst>
          </p:cNvPr>
          <p:cNvSpPr>
            <a:spLocks noGrp="1"/>
          </p:cNvSpPr>
          <p:nvPr>
            <p:ph type="pic" sz="quarter" idx="15" hasCustomPrompt="1"/>
          </p:nvPr>
        </p:nvSpPr>
        <p:spPr>
          <a:xfrm>
            <a:off x="8956607" y="1825481"/>
            <a:ext cx="2357437" cy="2011024"/>
          </a:xfrm>
        </p:spPr>
        <p:txBody>
          <a:bodyPr>
            <a:normAutofit/>
          </a:bodyPr>
          <a:lstStyle>
            <a:lvl1pPr marL="0" indent="0" algn="ctr">
              <a:lnSpc>
                <a:spcPct val="70000"/>
              </a:lnSpc>
              <a:spcBef>
                <a:spcPts val="500"/>
              </a:spcBef>
              <a:spcAft>
                <a:spcPts val="800"/>
              </a:spcAft>
              <a:buNone/>
              <a:defRPr sz="1600">
                <a:solidFill>
                  <a:schemeClr val="tx2"/>
                </a:solidFill>
              </a:defRPr>
            </a:lvl1pPr>
          </a:lstStyle>
          <a:p>
            <a:r>
              <a:rPr lang="en-US"/>
              <a:t>Click icon to add photo</a:t>
            </a:r>
          </a:p>
        </p:txBody>
      </p:sp>
      <p:sp>
        <p:nvSpPr>
          <p:cNvPr id="11" name="Picture Placeholder 12">
            <a:extLst>
              <a:ext uri="{FF2B5EF4-FFF2-40B4-BE49-F238E27FC236}">
                <a16:creationId xmlns:a16="http://schemas.microsoft.com/office/drawing/2014/main" id="{A149A54B-5802-2BD8-6856-5669A2B6FBF2}"/>
              </a:ext>
            </a:extLst>
          </p:cNvPr>
          <p:cNvSpPr>
            <a:spLocks noGrp="1"/>
          </p:cNvSpPr>
          <p:nvPr>
            <p:ph type="pic" sz="quarter" idx="17" hasCustomPrompt="1"/>
          </p:nvPr>
        </p:nvSpPr>
        <p:spPr>
          <a:xfrm>
            <a:off x="6253163" y="4151238"/>
            <a:ext cx="5070819" cy="2011024"/>
          </a:xfrm>
        </p:spPr>
        <p:txBody>
          <a:bodyPr>
            <a:normAutofit/>
          </a:bodyPr>
          <a:lstStyle>
            <a:lvl1pPr marL="0" indent="0" algn="ctr">
              <a:lnSpc>
                <a:spcPct val="70000"/>
              </a:lnSpc>
              <a:spcBef>
                <a:spcPts val="500"/>
              </a:spcBef>
              <a:spcAft>
                <a:spcPts val="800"/>
              </a:spcAft>
              <a:buNone/>
              <a:defRPr sz="1600">
                <a:solidFill>
                  <a:schemeClr val="tx2"/>
                </a:solidFill>
              </a:defRPr>
            </a:lvl1pPr>
          </a:lstStyle>
          <a:p>
            <a:r>
              <a:rPr lang="en-US"/>
              <a:t>Click icon to add photo</a:t>
            </a:r>
          </a:p>
        </p:txBody>
      </p:sp>
    </p:spTree>
    <p:extLst>
      <p:ext uri="{BB962C8B-B14F-4D97-AF65-F5344CB8AC3E}">
        <p14:creationId xmlns:p14="http://schemas.microsoft.com/office/powerpoint/2010/main" val="834377487"/>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Left - 4 Imag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7" name="Group 6">
            <a:extLst>
              <a:ext uri="{FF2B5EF4-FFF2-40B4-BE49-F238E27FC236}">
                <a16:creationId xmlns:a16="http://schemas.microsoft.com/office/drawing/2014/main" id="{8CDC58B6-FB8A-4778-B066-D2FD5CEF1E4C}"/>
              </a:ext>
            </a:extLst>
          </p:cNvPr>
          <p:cNvGrpSpPr/>
          <p:nvPr userDrawn="1"/>
        </p:nvGrpSpPr>
        <p:grpSpPr>
          <a:xfrm>
            <a:off x="9762697" y="-1113"/>
            <a:ext cx="1832058" cy="1073494"/>
            <a:chOff x="9762697" y="18765"/>
            <a:chExt cx="1832058" cy="1073494"/>
          </a:xfrm>
        </p:grpSpPr>
        <p:sp>
          <p:nvSpPr>
            <p:cNvPr id="8" name="Rectangle 7">
              <a:extLst>
                <a:ext uri="{FF2B5EF4-FFF2-40B4-BE49-F238E27FC236}">
                  <a16:creationId xmlns:a16="http://schemas.microsoft.com/office/drawing/2014/main" id="{9365E8D2-EC16-490B-968D-2601841C07FD}"/>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9" name="Picture 8">
              <a:extLst>
                <a:ext uri="{FF2B5EF4-FFF2-40B4-BE49-F238E27FC236}">
                  <a16:creationId xmlns:a16="http://schemas.microsoft.com/office/drawing/2014/main" id="{6BC3478B-4341-4908-9A3F-E7E9D08BA9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2" name="Title 1">
            <a:extLst>
              <a:ext uri="{FF2B5EF4-FFF2-40B4-BE49-F238E27FC236}">
                <a16:creationId xmlns:a16="http://schemas.microsoft.com/office/drawing/2014/main" id="{5798786A-534A-86EF-F8BE-994B0D89C197}"/>
              </a:ext>
            </a:extLst>
          </p:cNvPr>
          <p:cNvSpPr>
            <a:spLocks noGrp="1"/>
          </p:cNvSpPr>
          <p:nvPr>
            <p:ph type="title" hasCustomPrompt="1"/>
          </p:nvPr>
        </p:nvSpPr>
        <p:spPr>
          <a:xfrm>
            <a:off x="838200" y="506936"/>
            <a:ext cx="8745522" cy="882505"/>
          </a:xfrm>
          <a:prstGeom prst="rect">
            <a:avLst/>
          </a:prstGeom>
        </p:spPr>
        <p:txBody>
          <a:bodyPr>
            <a:normAutofit/>
          </a:bodyPr>
          <a:lstStyle>
            <a:lvl1pPr>
              <a:defRPr sz="3600" b="1">
                <a:solidFill>
                  <a:schemeClr val="accent1"/>
                </a:solidFill>
                <a:latin typeface="Gill Sans MT" panose="020B0502020104020203" pitchFamily="34" charset="0"/>
              </a:defRPr>
            </a:lvl1pPr>
          </a:lstStyle>
          <a:p>
            <a:r>
              <a:rPr lang="en-US"/>
              <a:t>Heading Title Here</a:t>
            </a:r>
          </a:p>
        </p:txBody>
      </p:sp>
      <p:sp>
        <p:nvSpPr>
          <p:cNvPr id="4" name="Picture Placeholder 12">
            <a:extLst>
              <a:ext uri="{FF2B5EF4-FFF2-40B4-BE49-F238E27FC236}">
                <a16:creationId xmlns:a16="http://schemas.microsoft.com/office/drawing/2014/main" id="{1EBD76E5-95F7-5B61-B822-FE5BF46D4167}"/>
              </a:ext>
            </a:extLst>
          </p:cNvPr>
          <p:cNvSpPr>
            <a:spLocks noGrp="1"/>
          </p:cNvSpPr>
          <p:nvPr>
            <p:ph type="pic" sz="quarter" idx="14" hasCustomPrompt="1"/>
          </p:nvPr>
        </p:nvSpPr>
        <p:spPr>
          <a:xfrm>
            <a:off x="6273745" y="1825481"/>
            <a:ext cx="2357437"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6" name="Picture Placeholder 12">
            <a:extLst>
              <a:ext uri="{FF2B5EF4-FFF2-40B4-BE49-F238E27FC236}">
                <a16:creationId xmlns:a16="http://schemas.microsoft.com/office/drawing/2014/main" id="{E750F3AE-0DA2-C76C-872D-B7F911AA2B7C}"/>
              </a:ext>
            </a:extLst>
          </p:cNvPr>
          <p:cNvSpPr>
            <a:spLocks noGrp="1"/>
          </p:cNvSpPr>
          <p:nvPr>
            <p:ph type="pic" sz="quarter" idx="15" hasCustomPrompt="1"/>
          </p:nvPr>
        </p:nvSpPr>
        <p:spPr>
          <a:xfrm>
            <a:off x="8977189" y="1825481"/>
            <a:ext cx="2357437"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10" name="Picture Placeholder 12">
            <a:extLst>
              <a:ext uri="{FF2B5EF4-FFF2-40B4-BE49-F238E27FC236}">
                <a16:creationId xmlns:a16="http://schemas.microsoft.com/office/drawing/2014/main" id="{9F80A7E4-22A1-EE71-2C8B-229D6FD6D5B4}"/>
              </a:ext>
            </a:extLst>
          </p:cNvPr>
          <p:cNvSpPr>
            <a:spLocks noGrp="1"/>
          </p:cNvSpPr>
          <p:nvPr>
            <p:ph type="pic" sz="quarter" idx="16" hasCustomPrompt="1"/>
          </p:nvPr>
        </p:nvSpPr>
        <p:spPr>
          <a:xfrm>
            <a:off x="6253163" y="4151238"/>
            <a:ext cx="2357437"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11" name="Picture Placeholder 12">
            <a:extLst>
              <a:ext uri="{FF2B5EF4-FFF2-40B4-BE49-F238E27FC236}">
                <a16:creationId xmlns:a16="http://schemas.microsoft.com/office/drawing/2014/main" id="{A149A54B-5802-2BD8-6856-5669A2B6FBF2}"/>
              </a:ext>
            </a:extLst>
          </p:cNvPr>
          <p:cNvSpPr>
            <a:spLocks noGrp="1"/>
          </p:cNvSpPr>
          <p:nvPr>
            <p:ph type="pic" sz="quarter" idx="17" hasCustomPrompt="1"/>
          </p:nvPr>
        </p:nvSpPr>
        <p:spPr>
          <a:xfrm>
            <a:off x="8966545" y="4151238"/>
            <a:ext cx="2357437"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12" name="Content Placeholder 2">
            <a:extLst>
              <a:ext uri="{FF2B5EF4-FFF2-40B4-BE49-F238E27FC236}">
                <a16:creationId xmlns:a16="http://schemas.microsoft.com/office/drawing/2014/main" id="{7DAA0E9A-F80A-C067-4C09-2D75495C7A7D}"/>
              </a:ext>
            </a:extLst>
          </p:cNvPr>
          <p:cNvSpPr>
            <a:spLocks noGrp="1"/>
          </p:cNvSpPr>
          <p:nvPr>
            <p:ph sz="half" idx="1"/>
          </p:nvPr>
        </p:nvSpPr>
        <p:spPr>
          <a:xfrm>
            <a:off x="858782" y="1825625"/>
            <a:ext cx="5045766" cy="4351338"/>
          </a:xfrm>
        </p:spPr>
        <p:txBody>
          <a:bodyPr>
            <a:normAutofit/>
          </a:bodyPr>
          <a:lstStyle>
            <a:lvl1pPr>
              <a:lnSpc>
                <a:spcPct val="90000"/>
              </a:lnSpc>
              <a:spcBef>
                <a:spcPts val="0"/>
              </a:spcBef>
              <a:spcAft>
                <a:spcPts val="600"/>
              </a:spcAft>
              <a:defRPr sz="2400">
                <a:solidFill>
                  <a:schemeClr val="accent1"/>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chemeClr val="accent1"/>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chemeClr val="accent1"/>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chemeClr val="accent1"/>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chemeClr val="accent1"/>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7134199"/>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Right - 1 Imag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7" name="Group 6">
            <a:extLst>
              <a:ext uri="{FF2B5EF4-FFF2-40B4-BE49-F238E27FC236}">
                <a16:creationId xmlns:a16="http://schemas.microsoft.com/office/drawing/2014/main" id="{8CDC58B6-FB8A-4778-B066-D2FD5CEF1E4C}"/>
              </a:ext>
            </a:extLst>
          </p:cNvPr>
          <p:cNvGrpSpPr/>
          <p:nvPr userDrawn="1"/>
        </p:nvGrpSpPr>
        <p:grpSpPr>
          <a:xfrm>
            <a:off x="9762697" y="-1113"/>
            <a:ext cx="1832058" cy="1073494"/>
            <a:chOff x="9762697" y="18765"/>
            <a:chExt cx="1832058" cy="1073494"/>
          </a:xfrm>
        </p:grpSpPr>
        <p:sp>
          <p:nvSpPr>
            <p:cNvPr id="8" name="Rectangle 7">
              <a:extLst>
                <a:ext uri="{FF2B5EF4-FFF2-40B4-BE49-F238E27FC236}">
                  <a16:creationId xmlns:a16="http://schemas.microsoft.com/office/drawing/2014/main" id="{9365E8D2-EC16-490B-968D-2601841C07FD}"/>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9" name="Picture 8">
              <a:extLst>
                <a:ext uri="{FF2B5EF4-FFF2-40B4-BE49-F238E27FC236}">
                  <a16:creationId xmlns:a16="http://schemas.microsoft.com/office/drawing/2014/main" id="{6BC3478B-4341-4908-9A3F-E7E9D08BA9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2" name="Title 1">
            <a:extLst>
              <a:ext uri="{FF2B5EF4-FFF2-40B4-BE49-F238E27FC236}">
                <a16:creationId xmlns:a16="http://schemas.microsoft.com/office/drawing/2014/main" id="{9BFDEFBD-6A0A-69B9-BA0D-CE66B808B577}"/>
              </a:ext>
            </a:extLst>
          </p:cNvPr>
          <p:cNvSpPr>
            <a:spLocks noGrp="1"/>
          </p:cNvSpPr>
          <p:nvPr>
            <p:ph type="title" hasCustomPrompt="1"/>
          </p:nvPr>
        </p:nvSpPr>
        <p:spPr>
          <a:xfrm>
            <a:off x="838201" y="506936"/>
            <a:ext cx="8745522" cy="882505"/>
          </a:xfrm>
          <a:prstGeom prst="rect">
            <a:avLst/>
          </a:prstGeom>
        </p:spPr>
        <p:txBody>
          <a:bodyPr>
            <a:normAutofit/>
          </a:bodyPr>
          <a:lstStyle>
            <a:lvl1pPr>
              <a:defRPr sz="3600" b="1">
                <a:solidFill>
                  <a:schemeClr val="accent1"/>
                </a:solidFill>
                <a:latin typeface="Gill Sans MT" panose="020B0502020104020203" pitchFamily="34" charset="0"/>
              </a:defRPr>
            </a:lvl1pPr>
          </a:lstStyle>
          <a:p>
            <a:r>
              <a:rPr lang="en-US"/>
              <a:t>Heading Title Here</a:t>
            </a:r>
          </a:p>
        </p:txBody>
      </p:sp>
      <p:sp>
        <p:nvSpPr>
          <p:cNvPr id="3" name="Content Placeholder 2">
            <a:extLst>
              <a:ext uri="{FF2B5EF4-FFF2-40B4-BE49-F238E27FC236}">
                <a16:creationId xmlns:a16="http://schemas.microsoft.com/office/drawing/2014/main" id="{E4526ACB-30ED-A5E2-639E-377F95B2C2EF}"/>
              </a:ext>
            </a:extLst>
          </p:cNvPr>
          <p:cNvSpPr>
            <a:spLocks noGrp="1"/>
          </p:cNvSpPr>
          <p:nvPr>
            <p:ph sz="half" idx="1"/>
          </p:nvPr>
        </p:nvSpPr>
        <p:spPr>
          <a:xfrm>
            <a:off x="6307140" y="1825480"/>
            <a:ext cx="5045766" cy="4351338"/>
          </a:xfrm>
        </p:spPr>
        <p:txBody>
          <a:bodyPr>
            <a:normAutofit/>
          </a:bodyPr>
          <a:lstStyle>
            <a:lvl1pPr>
              <a:lnSpc>
                <a:spcPct val="90000"/>
              </a:lnSpc>
              <a:spcBef>
                <a:spcPts val="0"/>
              </a:spcBef>
              <a:spcAft>
                <a:spcPts val="600"/>
              </a:spcAft>
              <a:defRPr sz="2400">
                <a:solidFill>
                  <a:schemeClr val="accent1"/>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chemeClr val="accent1"/>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chemeClr val="accent1"/>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chemeClr val="accent1"/>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chemeClr val="accent1"/>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12">
            <a:extLst>
              <a:ext uri="{FF2B5EF4-FFF2-40B4-BE49-F238E27FC236}">
                <a16:creationId xmlns:a16="http://schemas.microsoft.com/office/drawing/2014/main" id="{00592698-1811-69FA-6F08-6537C89F8432}"/>
              </a:ext>
            </a:extLst>
          </p:cNvPr>
          <p:cNvSpPr>
            <a:spLocks noGrp="1"/>
          </p:cNvSpPr>
          <p:nvPr>
            <p:ph type="pic" sz="quarter" idx="14" hasCustomPrompt="1"/>
          </p:nvPr>
        </p:nvSpPr>
        <p:spPr>
          <a:xfrm>
            <a:off x="838200" y="1825480"/>
            <a:ext cx="5046662" cy="4351339"/>
          </a:xfrm>
        </p:spPr>
        <p:txBody>
          <a:bodyPr/>
          <a:lstStyle>
            <a:lvl1pPr marL="0" indent="0" algn="ctr">
              <a:lnSpc>
                <a:spcPct val="70000"/>
              </a:lnSpc>
              <a:spcBef>
                <a:spcPts val="500"/>
              </a:spcBef>
              <a:spcAft>
                <a:spcPts val="800"/>
              </a:spcAft>
              <a:buNone/>
              <a:defRPr>
                <a:solidFill>
                  <a:schemeClr val="accent1"/>
                </a:solidFill>
              </a:defRPr>
            </a:lvl1pPr>
          </a:lstStyle>
          <a:p>
            <a:r>
              <a:rPr lang="en-US"/>
              <a:t>Click icon to add photo</a:t>
            </a:r>
          </a:p>
        </p:txBody>
      </p:sp>
    </p:spTree>
    <p:extLst>
      <p:ext uri="{BB962C8B-B14F-4D97-AF65-F5344CB8AC3E}">
        <p14:creationId xmlns:p14="http://schemas.microsoft.com/office/powerpoint/2010/main" val="1817878350"/>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Right - 2 Imag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7" name="Group 6">
            <a:extLst>
              <a:ext uri="{FF2B5EF4-FFF2-40B4-BE49-F238E27FC236}">
                <a16:creationId xmlns:a16="http://schemas.microsoft.com/office/drawing/2014/main" id="{8CDC58B6-FB8A-4778-B066-D2FD5CEF1E4C}"/>
              </a:ext>
            </a:extLst>
          </p:cNvPr>
          <p:cNvGrpSpPr/>
          <p:nvPr userDrawn="1"/>
        </p:nvGrpSpPr>
        <p:grpSpPr>
          <a:xfrm>
            <a:off x="9762697" y="-1113"/>
            <a:ext cx="1832058" cy="1073494"/>
            <a:chOff x="9762697" y="18765"/>
            <a:chExt cx="1832058" cy="1073494"/>
          </a:xfrm>
        </p:grpSpPr>
        <p:sp>
          <p:nvSpPr>
            <p:cNvPr id="8" name="Rectangle 7">
              <a:extLst>
                <a:ext uri="{FF2B5EF4-FFF2-40B4-BE49-F238E27FC236}">
                  <a16:creationId xmlns:a16="http://schemas.microsoft.com/office/drawing/2014/main" id="{9365E8D2-EC16-490B-968D-2601841C07FD}"/>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9" name="Picture 8">
              <a:extLst>
                <a:ext uri="{FF2B5EF4-FFF2-40B4-BE49-F238E27FC236}">
                  <a16:creationId xmlns:a16="http://schemas.microsoft.com/office/drawing/2014/main" id="{6BC3478B-4341-4908-9A3F-E7E9D08BA9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2" name="Title 1">
            <a:extLst>
              <a:ext uri="{FF2B5EF4-FFF2-40B4-BE49-F238E27FC236}">
                <a16:creationId xmlns:a16="http://schemas.microsoft.com/office/drawing/2014/main" id="{9BFDEFBD-6A0A-69B9-BA0D-CE66B808B577}"/>
              </a:ext>
            </a:extLst>
          </p:cNvPr>
          <p:cNvSpPr>
            <a:spLocks noGrp="1"/>
          </p:cNvSpPr>
          <p:nvPr>
            <p:ph type="title" hasCustomPrompt="1"/>
          </p:nvPr>
        </p:nvSpPr>
        <p:spPr>
          <a:xfrm>
            <a:off x="838201" y="506936"/>
            <a:ext cx="8745522" cy="882505"/>
          </a:xfrm>
          <a:prstGeom prst="rect">
            <a:avLst/>
          </a:prstGeom>
        </p:spPr>
        <p:txBody>
          <a:bodyPr>
            <a:normAutofit/>
          </a:bodyPr>
          <a:lstStyle>
            <a:lvl1pPr>
              <a:defRPr sz="3600" b="1">
                <a:solidFill>
                  <a:schemeClr val="accent1"/>
                </a:solidFill>
                <a:latin typeface="Gill Sans MT" panose="020B0502020104020203" pitchFamily="34" charset="0"/>
              </a:defRPr>
            </a:lvl1pPr>
          </a:lstStyle>
          <a:p>
            <a:r>
              <a:rPr lang="en-US"/>
              <a:t>Heading Title Here</a:t>
            </a:r>
          </a:p>
        </p:txBody>
      </p:sp>
      <p:sp>
        <p:nvSpPr>
          <p:cNvPr id="6" name="Picture Placeholder 12">
            <a:extLst>
              <a:ext uri="{FF2B5EF4-FFF2-40B4-BE49-F238E27FC236}">
                <a16:creationId xmlns:a16="http://schemas.microsoft.com/office/drawing/2014/main" id="{12837841-A33A-073E-AB02-57FCC9255006}"/>
              </a:ext>
            </a:extLst>
          </p:cNvPr>
          <p:cNvSpPr>
            <a:spLocks noGrp="1"/>
          </p:cNvSpPr>
          <p:nvPr>
            <p:ph type="pic" sz="quarter" idx="14" hasCustomPrompt="1"/>
          </p:nvPr>
        </p:nvSpPr>
        <p:spPr>
          <a:xfrm>
            <a:off x="838201" y="1825481"/>
            <a:ext cx="5060881"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11" name="Picture Placeholder 12">
            <a:extLst>
              <a:ext uri="{FF2B5EF4-FFF2-40B4-BE49-F238E27FC236}">
                <a16:creationId xmlns:a16="http://schemas.microsoft.com/office/drawing/2014/main" id="{6E9047B0-5C58-D981-A2CF-647D1888F479}"/>
              </a:ext>
            </a:extLst>
          </p:cNvPr>
          <p:cNvSpPr>
            <a:spLocks noGrp="1"/>
          </p:cNvSpPr>
          <p:nvPr>
            <p:ph type="pic" sz="quarter" idx="16" hasCustomPrompt="1"/>
          </p:nvPr>
        </p:nvSpPr>
        <p:spPr>
          <a:xfrm>
            <a:off x="838201" y="4151238"/>
            <a:ext cx="5060881"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4" name="Content Placeholder 2">
            <a:extLst>
              <a:ext uri="{FF2B5EF4-FFF2-40B4-BE49-F238E27FC236}">
                <a16:creationId xmlns:a16="http://schemas.microsoft.com/office/drawing/2014/main" id="{BD90D53D-95CC-7BD5-7095-C4145571ED9C}"/>
              </a:ext>
            </a:extLst>
          </p:cNvPr>
          <p:cNvSpPr>
            <a:spLocks noGrp="1"/>
          </p:cNvSpPr>
          <p:nvPr>
            <p:ph sz="half" idx="1"/>
          </p:nvPr>
        </p:nvSpPr>
        <p:spPr>
          <a:xfrm>
            <a:off x="6307140" y="1825480"/>
            <a:ext cx="5045766" cy="4351338"/>
          </a:xfrm>
        </p:spPr>
        <p:txBody>
          <a:bodyPr>
            <a:normAutofit/>
          </a:bodyPr>
          <a:lstStyle>
            <a:lvl1pPr>
              <a:lnSpc>
                <a:spcPct val="90000"/>
              </a:lnSpc>
              <a:spcBef>
                <a:spcPts val="0"/>
              </a:spcBef>
              <a:spcAft>
                <a:spcPts val="600"/>
              </a:spcAft>
              <a:defRPr sz="2400">
                <a:solidFill>
                  <a:schemeClr val="accent1"/>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chemeClr val="accent1"/>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chemeClr val="accent1"/>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chemeClr val="accent1"/>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chemeClr val="accent1"/>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1717406"/>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Right - 3 Imag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7" name="Group 6">
            <a:extLst>
              <a:ext uri="{FF2B5EF4-FFF2-40B4-BE49-F238E27FC236}">
                <a16:creationId xmlns:a16="http://schemas.microsoft.com/office/drawing/2014/main" id="{8CDC58B6-FB8A-4778-B066-D2FD5CEF1E4C}"/>
              </a:ext>
            </a:extLst>
          </p:cNvPr>
          <p:cNvGrpSpPr/>
          <p:nvPr userDrawn="1"/>
        </p:nvGrpSpPr>
        <p:grpSpPr>
          <a:xfrm>
            <a:off x="9762697" y="-1113"/>
            <a:ext cx="1832058" cy="1073494"/>
            <a:chOff x="9762697" y="18765"/>
            <a:chExt cx="1832058" cy="1073494"/>
          </a:xfrm>
        </p:grpSpPr>
        <p:sp>
          <p:nvSpPr>
            <p:cNvPr id="8" name="Rectangle 7">
              <a:extLst>
                <a:ext uri="{FF2B5EF4-FFF2-40B4-BE49-F238E27FC236}">
                  <a16:creationId xmlns:a16="http://schemas.microsoft.com/office/drawing/2014/main" id="{9365E8D2-EC16-490B-968D-2601841C07FD}"/>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9" name="Picture 8">
              <a:extLst>
                <a:ext uri="{FF2B5EF4-FFF2-40B4-BE49-F238E27FC236}">
                  <a16:creationId xmlns:a16="http://schemas.microsoft.com/office/drawing/2014/main" id="{6BC3478B-4341-4908-9A3F-E7E9D08BA9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2" name="Title 1">
            <a:extLst>
              <a:ext uri="{FF2B5EF4-FFF2-40B4-BE49-F238E27FC236}">
                <a16:creationId xmlns:a16="http://schemas.microsoft.com/office/drawing/2014/main" id="{9BFDEFBD-6A0A-69B9-BA0D-CE66B808B577}"/>
              </a:ext>
            </a:extLst>
          </p:cNvPr>
          <p:cNvSpPr>
            <a:spLocks noGrp="1"/>
          </p:cNvSpPr>
          <p:nvPr>
            <p:ph type="title" hasCustomPrompt="1"/>
          </p:nvPr>
        </p:nvSpPr>
        <p:spPr>
          <a:xfrm>
            <a:off x="838201" y="506936"/>
            <a:ext cx="8745522" cy="882505"/>
          </a:xfrm>
          <a:prstGeom prst="rect">
            <a:avLst/>
          </a:prstGeom>
        </p:spPr>
        <p:txBody>
          <a:bodyPr>
            <a:normAutofit/>
          </a:bodyPr>
          <a:lstStyle>
            <a:lvl1pPr>
              <a:defRPr sz="3600" b="1">
                <a:solidFill>
                  <a:schemeClr val="accent1"/>
                </a:solidFill>
                <a:latin typeface="Gill Sans MT" panose="020B0502020104020203" pitchFamily="34" charset="0"/>
              </a:defRPr>
            </a:lvl1pPr>
          </a:lstStyle>
          <a:p>
            <a:r>
              <a:rPr lang="en-US"/>
              <a:t>Heading Title Here</a:t>
            </a:r>
          </a:p>
        </p:txBody>
      </p:sp>
      <p:sp>
        <p:nvSpPr>
          <p:cNvPr id="6" name="Picture Placeholder 12">
            <a:extLst>
              <a:ext uri="{FF2B5EF4-FFF2-40B4-BE49-F238E27FC236}">
                <a16:creationId xmlns:a16="http://schemas.microsoft.com/office/drawing/2014/main" id="{12837841-A33A-073E-AB02-57FCC9255006}"/>
              </a:ext>
            </a:extLst>
          </p:cNvPr>
          <p:cNvSpPr>
            <a:spLocks noGrp="1"/>
          </p:cNvSpPr>
          <p:nvPr>
            <p:ph type="pic" sz="quarter" idx="14" hasCustomPrompt="1"/>
          </p:nvPr>
        </p:nvSpPr>
        <p:spPr>
          <a:xfrm>
            <a:off x="838201" y="1825481"/>
            <a:ext cx="2357437"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10" name="Picture Placeholder 12">
            <a:extLst>
              <a:ext uri="{FF2B5EF4-FFF2-40B4-BE49-F238E27FC236}">
                <a16:creationId xmlns:a16="http://schemas.microsoft.com/office/drawing/2014/main" id="{37571058-5348-BC2E-DCA7-EDF0688BBBA2}"/>
              </a:ext>
            </a:extLst>
          </p:cNvPr>
          <p:cNvSpPr>
            <a:spLocks noGrp="1"/>
          </p:cNvSpPr>
          <p:nvPr>
            <p:ph type="pic" sz="quarter" idx="15" hasCustomPrompt="1"/>
          </p:nvPr>
        </p:nvSpPr>
        <p:spPr>
          <a:xfrm>
            <a:off x="3541645" y="1825481"/>
            <a:ext cx="2357437"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11" name="Picture Placeholder 12">
            <a:extLst>
              <a:ext uri="{FF2B5EF4-FFF2-40B4-BE49-F238E27FC236}">
                <a16:creationId xmlns:a16="http://schemas.microsoft.com/office/drawing/2014/main" id="{6E9047B0-5C58-D981-A2CF-647D1888F479}"/>
              </a:ext>
            </a:extLst>
          </p:cNvPr>
          <p:cNvSpPr>
            <a:spLocks noGrp="1"/>
          </p:cNvSpPr>
          <p:nvPr>
            <p:ph type="pic" sz="quarter" idx="16" hasCustomPrompt="1"/>
          </p:nvPr>
        </p:nvSpPr>
        <p:spPr>
          <a:xfrm>
            <a:off x="838201" y="4151238"/>
            <a:ext cx="5060881"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4" name="Content Placeholder 2">
            <a:extLst>
              <a:ext uri="{FF2B5EF4-FFF2-40B4-BE49-F238E27FC236}">
                <a16:creationId xmlns:a16="http://schemas.microsoft.com/office/drawing/2014/main" id="{195FEBF6-EB8B-6363-70CC-2FD79801F449}"/>
              </a:ext>
            </a:extLst>
          </p:cNvPr>
          <p:cNvSpPr>
            <a:spLocks noGrp="1"/>
          </p:cNvSpPr>
          <p:nvPr>
            <p:ph sz="half" idx="1"/>
          </p:nvPr>
        </p:nvSpPr>
        <p:spPr>
          <a:xfrm>
            <a:off x="6307140" y="1825480"/>
            <a:ext cx="5045766" cy="4351338"/>
          </a:xfrm>
        </p:spPr>
        <p:txBody>
          <a:bodyPr>
            <a:normAutofit/>
          </a:bodyPr>
          <a:lstStyle>
            <a:lvl1pPr>
              <a:lnSpc>
                <a:spcPct val="90000"/>
              </a:lnSpc>
              <a:spcBef>
                <a:spcPts val="0"/>
              </a:spcBef>
              <a:spcAft>
                <a:spcPts val="600"/>
              </a:spcAft>
              <a:defRPr sz="2400">
                <a:solidFill>
                  <a:schemeClr val="accent1"/>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chemeClr val="accent1"/>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chemeClr val="accent1"/>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chemeClr val="accent1"/>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chemeClr val="accent1"/>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1379495"/>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Right - 4 Imag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7" name="Group 6">
            <a:extLst>
              <a:ext uri="{FF2B5EF4-FFF2-40B4-BE49-F238E27FC236}">
                <a16:creationId xmlns:a16="http://schemas.microsoft.com/office/drawing/2014/main" id="{8CDC58B6-FB8A-4778-B066-D2FD5CEF1E4C}"/>
              </a:ext>
            </a:extLst>
          </p:cNvPr>
          <p:cNvGrpSpPr/>
          <p:nvPr userDrawn="1"/>
        </p:nvGrpSpPr>
        <p:grpSpPr>
          <a:xfrm>
            <a:off x="9762697" y="-1113"/>
            <a:ext cx="1832058" cy="1073494"/>
            <a:chOff x="9762697" y="18765"/>
            <a:chExt cx="1832058" cy="1073494"/>
          </a:xfrm>
        </p:grpSpPr>
        <p:sp>
          <p:nvSpPr>
            <p:cNvPr id="8" name="Rectangle 7">
              <a:extLst>
                <a:ext uri="{FF2B5EF4-FFF2-40B4-BE49-F238E27FC236}">
                  <a16:creationId xmlns:a16="http://schemas.microsoft.com/office/drawing/2014/main" id="{9365E8D2-EC16-490B-968D-2601841C07FD}"/>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9" name="Picture 8">
              <a:extLst>
                <a:ext uri="{FF2B5EF4-FFF2-40B4-BE49-F238E27FC236}">
                  <a16:creationId xmlns:a16="http://schemas.microsoft.com/office/drawing/2014/main" id="{6BC3478B-4341-4908-9A3F-E7E9D08BA9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2" name="Title 1">
            <a:extLst>
              <a:ext uri="{FF2B5EF4-FFF2-40B4-BE49-F238E27FC236}">
                <a16:creationId xmlns:a16="http://schemas.microsoft.com/office/drawing/2014/main" id="{9BFDEFBD-6A0A-69B9-BA0D-CE66B808B577}"/>
              </a:ext>
            </a:extLst>
          </p:cNvPr>
          <p:cNvSpPr>
            <a:spLocks noGrp="1"/>
          </p:cNvSpPr>
          <p:nvPr>
            <p:ph type="title" hasCustomPrompt="1"/>
          </p:nvPr>
        </p:nvSpPr>
        <p:spPr>
          <a:xfrm>
            <a:off x="838201" y="506936"/>
            <a:ext cx="8745522" cy="882505"/>
          </a:xfrm>
          <a:prstGeom prst="rect">
            <a:avLst/>
          </a:prstGeom>
        </p:spPr>
        <p:txBody>
          <a:bodyPr>
            <a:normAutofit/>
          </a:bodyPr>
          <a:lstStyle>
            <a:lvl1pPr>
              <a:defRPr sz="3600" b="1">
                <a:solidFill>
                  <a:schemeClr val="accent1"/>
                </a:solidFill>
                <a:latin typeface="Gill Sans MT" panose="020B0502020104020203" pitchFamily="34" charset="0"/>
              </a:defRPr>
            </a:lvl1pPr>
          </a:lstStyle>
          <a:p>
            <a:r>
              <a:rPr lang="en-US"/>
              <a:t>Heading Title Here</a:t>
            </a:r>
          </a:p>
        </p:txBody>
      </p:sp>
      <p:sp>
        <p:nvSpPr>
          <p:cNvPr id="6" name="Picture Placeholder 12">
            <a:extLst>
              <a:ext uri="{FF2B5EF4-FFF2-40B4-BE49-F238E27FC236}">
                <a16:creationId xmlns:a16="http://schemas.microsoft.com/office/drawing/2014/main" id="{12837841-A33A-073E-AB02-57FCC9255006}"/>
              </a:ext>
            </a:extLst>
          </p:cNvPr>
          <p:cNvSpPr>
            <a:spLocks noGrp="1"/>
          </p:cNvSpPr>
          <p:nvPr>
            <p:ph type="pic" sz="quarter" idx="14" hasCustomPrompt="1"/>
          </p:nvPr>
        </p:nvSpPr>
        <p:spPr>
          <a:xfrm>
            <a:off x="838201" y="1825481"/>
            <a:ext cx="2357437"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10" name="Picture Placeholder 12">
            <a:extLst>
              <a:ext uri="{FF2B5EF4-FFF2-40B4-BE49-F238E27FC236}">
                <a16:creationId xmlns:a16="http://schemas.microsoft.com/office/drawing/2014/main" id="{37571058-5348-BC2E-DCA7-EDF0688BBBA2}"/>
              </a:ext>
            </a:extLst>
          </p:cNvPr>
          <p:cNvSpPr>
            <a:spLocks noGrp="1"/>
          </p:cNvSpPr>
          <p:nvPr>
            <p:ph type="pic" sz="quarter" idx="15" hasCustomPrompt="1"/>
          </p:nvPr>
        </p:nvSpPr>
        <p:spPr>
          <a:xfrm>
            <a:off x="3541645" y="1825481"/>
            <a:ext cx="2357437"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11" name="Picture Placeholder 12">
            <a:extLst>
              <a:ext uri="{FF2B5EF4-FFF2-40B4-BE49-F238E27FC236}">
                <a16:creationId xmlns:a16="http://schemas.microsoft.com/office/drawing/2014/main" id="{6E9047B0-5C58-D981-A2CF-647D1888F479}"/>
              </a:ext>
            </a:extLst>
          </p:cNvPr>
          <p:cNvSpPr>
            <a:spLocks noGrp="1"/>
          </p:cNvSpPr>
          <p:nvPr>
            <p:ph type="pic" sz="quarter" idx="16" hasCustomPrompt="1"/>
          </p:nvPr>
        </p:nvSpPr>
        <p:spPr>
          <a:xfrm>
            <a:off x="838201" y="4151238"/>
            <a:ext cx="2357437"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12" name="Picture Placeholder 12">
            <a:extLst>
              <a:ext uri="{FF2B5EF4-FFF2-40B4-BE49-F238E27FC236}">
                <a16:creationId xmlns:a16="http://schemas.microsoft.com/office/drawing/2014/main" id="{6E1F6DD5-A198-B06D-6825-18CB048ABD0C}"/>
              </a:ext>
            </a:extLst>
          </p:cNvPr>
          <p:cNvSpPr>
            <a:spLocks noGrp="1"/>
          </p:cNvSpPr>
          <p:nvPr>
            <p:ph type="pic" sz="quarter" idx="17" hasCustomPrompt="1"/>
          </p:nvPr>
        </p:nvSpPr>
        <p:spPr>
          <a:xfrm>
            <a:off x="3551583" y="4151238"/>
            <a:ext cx="2357437" cy="2011024"/>
          </a:xfrm>
        </p:spPr>
        <p:txBody>
          <a:bodyPr>
            <a:normAutofit/>
          </a:bodyPr>
          <a:lstStyle>
            <a:lvl1pPr marL="0" indent="0" algn="ctr">
              <a:lnSpc>
                <a:spcPct val="70000"/>
              </a:lnSpc>
              <a:spcBef>
                <a:spcPts val="500"/>
              </a:spcBef>
              <a:spcAft>
                <a:spcPts val="800"/>
              </a:spcAft>
              <a:buNone/>
              <a:defRPr sz="1600">
                <a:solidFill>
                  <a:schemeClr val="accent1"/>
                </a:solidFill>
              </a:defRPr>
            </a:lvl1pPr>
          </a:lstStyle>
          <a:p>
            <a:r>
              <a:rPr lang="en-US"/>
              <a:t>Click icon to add photo</a:t>
            </a:r>
          </a:p>
        </p:txBody>
      </p:sp>
      <p:sp>
        <p:nvSpPr>
          <p:cNvPr id="4" name="Content Placeholder 2">
            <a:extLst>
              <a:ext uri="{FF2B5EF4-FFF2-40B4-BE49-F238E27FC236}">
                <a16:creationId xmlns:a16="http://schemas.microsoft.com/office/drawing/2014/main" id="{80D9C87B-C277-FDEF-CA81-E163849EABFE}"/>
              </a:ext>
            </a:extLst>
          </p:cNvPr>
          <p:cNvSpPr>
            <a:spLocks noGrp="1"/>
          </p:cNvSpPr>
          <p:nvPr>
            <p:ph sz="half" idx="1"/>
          </p:nvPr>
        </p:nvSpPr>
        <p:spPr>
          <a:xfrm>
            <a:off x="6307140" y="1825480"/>
            <a:ext cx="5045766" cy="4351338"/>
          </a:xfrm>
        </p:spPr>
        <p:txBody>
          <a:bodyPr>
            <a:normAutofit/>
          </a:bodyPr>
          <a:lstStyle>
            <a:lvl1pPr>
              <a:lnSpc>
                <a:spcPct val="90000"/>
              </a:lnSpc>
              <a:spcBef>
                <a:spcPts val="0"/>
              </a:spcBef>
              <a:spcAft>
                <a:spcPts val="600"/>
              </a:spcAft>
              <a:defRPr sz="2400">
                <a:solidFill>
                  <a:schemeClr val="accent1"/>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chemeClr val="accent1"/>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chemeClr val="accent1"/>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chemeClr val="accent1"/>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chemeClr val="accent1"/>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9351081"/>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Wide Text Layou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A2EC76-36D5-DA4B-5DA4-EFCDD6016062}"/>
              </a:ext>
            </a:extLst>
          </p:cNvPr>
          <p:cNvSpPr>
            <a:spLocks noGrp="1"/>
          </p:cNvSpPr>
          <p:nvPr>
            <p:ph sz="half" idx="1"/>
          </p:nvPr>
        </p:nvSpPr>
        <p:spPr>
          <a:xfrm>
            <a:off x="838199" y="1825625"/>
            <a:ext cx="10515599" cy="4351338"/>
          </a:xfrm>
        </p:spPr>
        <p:txBody>
          <a:bodyPr>
            <a:normAutofit/>
          </a:bodyPr>
          <a:lstStyle>
            <a:lvl1pPr>
              <a:lnSpc>
                <a:spcPct val="90000"/>
              </a:lnSpc>
              <a:spcBef>
                <a:spcPts val="0"/>
              </a:spcBef>
              <a:spcAft>
                <a:spcPts val="600"/>
              </a:spcAft>
              <a:defRPr sz="2400">
                <a:solidFill>
                  <a:schemeClr val="accent1"/>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chemeClr val="accent1"/>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chemeClr val="accent1"/>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chemeClr val="accent1"/>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chemeClr val="accent1"/>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636EC93B-39F2-39E0-8D5F-B1F99517F107}"/>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8" name="Group 7">
            <a:extLst>
              <a:ext uri="{FF2B5EF4-FFF2-40B4-BE49-F238E27FC236}">
                <a16:creationId xmlns:a16="http://schemas.microsoft.com/office/drawing/2014/main" id="{331F6E8A-2E51-4ECD-8BEA-BAB7ECEA0BF9}"/>
              </a:ext>
            </a:extLst>
          </p:cNvPr>
          <p:cNvGrpSpPr/>
          <p:nvPr userDrawn="1"/>
        </p:nvGrpSpPr>
        <p:grpSpPr>
          <a:xfrm>
            <a:off x="9762697" y="-1113"/>
            <a:ext cx="1832058" cy="1073494"/>
            <a:chOff x="9762697" y="18765"/>
            <a:chExt cx="1832058" cy="1073494"/>
          </a:xfrm>
        </p:grpSpPr>
        <p:sp>
          <p:nvSpPr>
            <p:cNvPr id="9" name="Rectangle 8">
              <a:extLst>
                <a:ext uri="{FF2B5EF4-FFF2-40B4-BE49-F238E27FC236}">
                  <a16:creationId xmlns:a16="http://schemas.microsoft.com/office/drawing/2014/main" id="{D6A411C1-C285-45D9-B905-5AFADD95D9BC}"/>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10" name="Picture 9">
              <a:extLst>
                <a:ext uri="{FF2B5EF4-FFF2-40B4-BE49-F238E27FC236}">
                  <a16:creationId xmlns:a16="http://schemas.microsoft.com/office/drawing/2014/main" id="{F2FA0FD2-56A0-4B11-8120-01C40BB52D4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4" name="Title 1">
            <a:extLst>
              <a:ext uri="{FF2B5EF4-FFF2-40B4-BE49-F238E27FC236}">
                <a16:creationId xmlns:a16="http://schemas.microsoft.com/office/drawing/2014/main" id="{2B58F920-01C9-2DDF-25D8-70517C19AF64}"/>
              </a:ext>
            </a:extLst>
          </p:cNvPr>
          <p:cNvSpPr>
            <a:spLocks noGrp="1"/>
          </p:cNvSpPr>
          <p:nvPr>
            <p:ph type="title" hasCustomPrompt="1"/>
          </p:nvPr>
        </p:nvSpPr>
        <p:spPr>
          <a:xfrm>
            <a:off x="838200" y="506936"/>
            <a:ext cx="8745522" cy="882505"/>
          </a:xfrm>
          <a:prstGeom prst="rect">
            <a:avLst/>
          </a:prstGeom>
        </p:spPr>
        <p:txBody>
          <a:bodyPr>
            <a:normAutofit/>
          </a:bodyPr>
          <a:lstStyle>
            <a:lvl1pPr>
              <a:defRPr sz="3600" b="1">
                <a:solidFill>
                  <a:schemeClr val="accent1"/>
                </a:solidFill>
                <a:latin typeface="Gill Sans MT" panose="020B0502020104020203" pitchFamily="34" charset="0"/>
              </a:defRPr>
            </a:lvl1pPr>
          </a:lstStyle>
          <a:p>
            <a:r>
              <a:rPr lang="en-US"/>
              <a:t>Heading Title Here</a:t>
            </a:r>
          </a:p>
        </p:txBody>
      </p:sp>
    </p:spTree>
    <p:extLst>
      <p:ext uri="{BB962C8B-B14F-4D97-AF65-F5344CB8AC3E}">
        <p14:creationId xmlns:p14="http://schemas.microsoft.com/office/powerpoint/2010/main" val="182889201"/>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115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 Column Text Layou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94214E14-7B07-FC22-77AF-ECA4314C7D15}"/>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10" name="Group 9">
            <a:extLst>
              <a:ext uri="{FF2B5EF4-FFF2-40B4-BE49-F238E27FC236}">
                <a16:creationId xmlns:a16="http://schemas.microsoft.com/office/drawing/2014/main" id="{19A083A1-9673-47E0-BE8E-D04387CE23CC}"/>
              </a:ext>
            </a:extLst>
          </p:cNvPr>
          <p:cNvGrpSpPr/>
          <p:nvPr userDrawn="1"/>
        </p:nvGrpSpPr>
        <p:grpSpPr>
          <a:xfrm>
            <a:off x="9762697" y="-1113"/>
            <a:ext cx="1832058" cy="1073494"/>
            <a:chOff x="9762697" y="18765"/>
            <a:chExt cx="1832058" cy="1073494"/>
          </a:xfrm>
        </p:grpSpPr>
        <p:sp>
          <p:nvSpPr>
            <p:cNvPr id="11" name="Rectangle 10">
              <a:extLst>
                <a:ext uri="{FF2B5EF4-FFF2-40B4-BE49-F238E27FC236}">
                  <a16:creationId xmlns:a16="http://schemas.microsoft.com/office/drawing/2014/main" id="{85360421-43D6-4A4E-AE45-62F4A0D8AECD}"/>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12" name="Picture 11">
              <a:extLst>
                <a:ext uri="{FF2B5EF4-FFF2-40B4-BE49-F238E27FC236}">
                  <a16:creationId xmlns:a16="http://schemas.microsoft.com/office/drawing/2014/main" id="{60016743-D2F3-4C0A-A1F8-890A2DCEC2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
        <p:nvSpPr>
          <p:cNvPr id="3" name="Title 1">
            <a:extLst>
              <a:ext uri="{FF2B5EF4-FFF2-40B4-BE49-F238E27FC236}">
                <a16:creationId xmlns:a16="http://schemas.microsoft.com/office/drawing/2014/main" id="{84B4F7CF-685E-BCEA-4AE7-050A37ABFF57}"/>
              </a:ext>
            </a:extLst>
          </p:cNvPr>
          <p:cNvSpPr>
            <a:spLocks noGrp="1"/>
          </p:cNvSpPr>
          <p:nvPr>
            <p:ph type="title" hasCustomPrompt="1"/>
          </p:nvPr>
        </p:nvSpPr>
        <p:spPr>
          <a:xfrm>
            <a:off x="838200" y="506936"/>
            <a:ext cx="8745522" cy="882505"/>
          </a:xfrm>
          <a:prstGeom prst="rect">
            <a:avLst/>
          </a:prstGeom>
        </p:spPr>
        <p:txBody>
          <a:bodyPr>
            <a:normAutofit/>
          </a:bodyPr>
          <a:lstStyle>
            <a:lvl1pPr>
              <a:defRPr sz="3600" b="1">
                <a:solidFill>
                  <a:schemeClr val="accent1"/>
                </a:solidFill>
                <a:latin typeface="Gill Sans MT" panose="020B0502020104020203" pitchFamily="34" charset="0"/>
              </a:defRPr>
            </a:lvl1pPr>
          </a:lstStyle>
          <a:p>
            <a:r>
              <a:rPr lang="en-US"/>
              <a:t>Heading Title Here</a:t>
            </a:r>
          </a:p>
        </p:txBody>
      </p:sp>
      <p:sp>
        <p:nvSpPr>
          <p:cNvPr id="5" name="Content Placeholder 2">
            <a:extLst>
              <a:ext uri="{FF2B5EF4-FFF2-40B4-BE49-F238E27FC236}">
                <a16:creationId xmlns:a16="http://schemas.microsoft.com/office/drawing/2014/main" id="{7FABE48A-B02D-EA6E-CE99-CB1CF84F4E6B}"/>
              </a:ext>
            </a:extLst>
          </p:cNvPr>
          <p:cNvSpPr>
            <a:spLocks noGrp="1"/>
          </p:cNvSpPr>
          <p:nvPr>
            <p:ph sz="half" idx="13"/>
          </p:nvPr>
        </p:nvSpPr>
        <p:spPr>
          <a:xfrm>
            <a:off x="6307140" y="1825480"/>
            <a:ext cx="5045766" cy="4351338"/>
          </a:xfrm>
        </p:spPr>
        <p:txBody>
          <a:bodyPr>
            <a:normAutofit/>
          </a:bodyPr>
          <a:lstStyle>
            <a:lvl1pPr>
              <a:lnSpc>
                <a:spcPct val="90000"/>
              </a:lnSpc>
              <a:spcBef>
                <a:spcPts val="0"/>
              </a:spcBef>
              <a:spcAft>
                <a:spcPts val="600"/>
              </a:spcAft>
              <a:defRPr sz="2400">
                <a:solidFill>
                  <a:schemeClr val="accent1"/>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chemeClr val="accent1"/>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chemeClr val="accent1"/>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chemeClr val="accent1"/>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chemeClr val="accent1"/>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0540D07B-90DB-50ED-82DE-258BAFCBD5CA}"/>
              </a:ext>
            </a:extLst>
          </p:cNvPr>
          <p:cNvSpPr>
            <a:spLocks noGrp="1"/>
          </p:cNvSpPr>
          <p:nvPr>
            <p:ph sz="half" idx="1"/>
          </p:nvPr>
        </p:nvSpPr>
        <p:spPr>
          <a:xfrm>
            <a:off x="838200" y="1825625"/>
            <a:ext cx="5045766" cy="4351338"/>
          </a:xfrm>
        </p:spPr>
        <p:txBody>
          <a:bodyPr>
            <a:normAutofit/>
          </a:bodyPr>
          <a:lstStyle>
            <a:lvl1pPr>
              <a:lnSpc>
                <a:spcPct val="90000"/>
              </a:lnSpc>
              <a:spcBef>
                <a:spcPts val="0"/>
              </a:spcBef>
              <a:spcAft>
                <a:spcPts val="600"/>
              </a:spcAft>
              <a:defRPr sz="2400">
                <a:solidFill>
                  <a:schemeClr val="accent1"/>
                </a:solidFill>
                <a:latin typeface="Gill Sans MT" panose="020B0502020104020203" pitchFamily="34" charset="0"/>
              </a:defRPr>
            </a:lvl1pPr>
            <a:lvl2pPr marL="685800" indent="-228600">
              <a:lnSpc>
                <a:spcPct val="90000"/>
              </a:lnSpc>
              <a:spcBef>
                <a:spcPts val="0"/>
              </a:spcBef>
              <a:spcAft>
                <a:spcPts val="600"/>
              </a:spcAft>
              <a:buFont typeface="Courier New" panose="02070309020205020404" pitchFamily="49" charset="0"/>
              <a:buChar char="o"/>
              <a:defRPr sz="2000">
                <a:solidFill>
                  <a:schemeClr val="accent1"/>
                </a:solidFill>
                <a:latin typeface="Gill Sans MT" panose="020B0502020104020203" pitchFamily="34" charset="0"/>
              </a:defRPr>
            </a:lvl2pPr>
            <a:lvl3pPr marL="1143000" indent="-228600">
              <a:lnSpc>
                <a:spcPct val="90000"/>
              </a:lnSpc>
              <a:spcBef>
                <a:spcPts val="0"/>
              </a:spcBef>
              <a:spcAft>
                <a:spcPts val="600"/>
              </a:spcAft>
              <a:buFont typeface="Arial" panose="020B0604020202020204" pitchFamily="34" charset="0"/>
              <a:buChar char="•"/>
              <a:defRPr sz="1800">
                <a:solidFill>
                  <a:schemeClr val="accent1"/>
                </a:solidFill>
                <a:latin typeface="Gill Sans MT" panose="020B0502020104020203" pitchFamily="34" charset="0"/>
              </a:defRPr>
            </a:lvl3pPr>
            <a:lvl4pPr marL="1600200" indent="-228600">
              <a:lnSpc>
                <a:spcPct val="90000"/>
              </a:lnSpc>
              <a:spcBef>
                <a:spcPts val="0"/>
              </a:spcBef>
              <a:spcAft>
                <a:spcPts val="600"/>
              </a:spcAft>
              <a:buFont typeface="Courier New" panose="02070309020205020404" pitchFamily="49" charset="0"/>
              <a:buChar char="o"/>
              <a:defRPr sz="1600">
                <a:solidFill>
                  <a:schemeClr val="accent1"/>
                </a:solidFill>
                <a:latin typeface="Gill Sans MT" panose="020B0502020104020203" pitchFamily="34" charset="0"/>
              </a:defRPr>
            </a:lvl4pPr>
            <a:lvl5pPr marL="2057400" indent="-228600">
              <a:lnSpc>
                <a:spcPct val="90000"/>
              </a:lnSpc>
              <a:spcBef>
                <a:spcPts val="0"/>
              </a:spcBef>
              <a:spcAft>
                <a:spcPts val="600"/>
              </a:spcAft>
              <a:buFont typeface="Arial" panose="020B0604020202020204" pitchFamily="34" charset="0"/>
              <a:buChar char="•"/>
              <a:defRPr sz="1600">
                <a:solidFill>
                  <a:schemeClr val="accent1"/>
                </a:solidFill>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6456568"/>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4" orient="horz" pos="11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p:cNvSpPr/>
          <p:nvPr userDrawn="1"/>
        </p:nvSpPr>
        <p:spPr>
          <a:xfrm rot="5400000">
            <a:off x="5845969" y="-1012031"/>
            <a:ext cx="5000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p:cNvSpPr/>
          <p:nvPr userDrawn="1"/>
        </p:nvSpPr>
        <p:spPr>
          <a:xfrm>
            <a:off x="395288" y="0"/>
            <a:ext cx="2744152" cy="6858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userDrawn="1"/>
        </p:nvSpPr>
        <p:spPr>
          <a:xfrm rot="5400000">
            <a:off x="5045869" y="-1507331"/>
            <a:ext cx="21002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6" name="Picture 5"/>
          <p:cNvPicPr>
            <a:picLocks noChangeAspect="1"/>
          </p:cNvPicPr>
          <p:nvPr userDrawn="1"/>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1096985" y="3767455"/>
            <a:ext cx="1340757" cy="1642428"/>
          </a:xfrm>
          <a:prstGeom prst="rect">
            <a:avLst/>
          </a:prstGeom>
        </p:spPr>
      </p:pic>
      <p:sp>
        <p:nvSpPr>
          <p:cNvPr id="7" name="Title 1"/>
          <p:cNvSpPr>
            <a:spLocks noGrp="1"/>
          </p:cNvSpPr>
          <p:nvPr>
            <p:ph type="ctrTitle"/>
          </p:nvPr>
        </p:nvSpPr>
        <p:spPr>
          <a:xfrm>
            <a:off x="3827685" y="3869796"/>
            <a:ext cx="7653767" cy="1437746"/>
          </a:xfrm>
          <a:noFill/>
        </p:spPr>
        <p:txBody>
          <a:bodyPr/>
          <a:lstStyle>
            <a:lvl1pPr marL="11113" indent="0" algn="l">
              <a:tabLst/>
              <a:defRPr b="1">
                <a:solidFill>
                  <a:schemeClr val="bg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221189403"/>
      </p:ext>
    </p:extLst>
  </p:cSld>
  <p:clrMapOvr>
    <a:masterClrMapping/>
  </p:clrMapOvr>
  <p:extLst>
    <p:ext uri="{DCECCB84-F9BA-43D5-87BE-67443E8EF086}">
      <p15:sldGuideLst xmlns:p15="http://schemas.microsoft.com/office/powerpoint/2012/main">
        <p15:guide id="1" pos="240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grpSp>
        <p:nvGrpSpPr>
          <p:cNvPr id="7" name="Group 6">
            <a:extLst>
              <a:ext uri="{FF2B5EF4-FFF2-40B4-BE49-F238E27FC236}">
                <a16:creationId xmlns:a16="http://schemas.microsoft.com/office/drawing/2014/main" id="{8CDC58B6-FB8A-4778-B066-D2FD5CEF1E4C}"/>
              </a:ext>
            </a:extLst>
          </p:cNvPr>
          <p:cNvGrpSpPr/>
          <p:nvPr userDrawn="1"/>
        </p:nvGrpSpPr>
        <p:grpSpPr>
          <a:xfrm>
            <a:off x="9762697" y="-1113"/>
            <a:ext cx="1832058" cy="1073494"/>
            <a:chOff x="9762697" y="18765"/>
            <a:chExt cx="1832058" cy="1073494"/>
          </a:xfrm>
        </p:grpSpPr>
        <p:sp>
          <p:nvSpPr>
            <p:cNvPr id="8" name="Rectangle 7">
              <a:extLst>
                <a:ext uri="{FF2B5EF4-FFF2-40B4-BE49-F238E27FC236}">
                  <a16:creationId xmlns:a16="http://schemas.microsoft.com/office/drawing/2014/main" id="{9365E8D2-EC16-490B-968D-2601841C07FD}"/>
                </a:ext>
              </a:extLst>
            </p:cNvPr>
            <p:cNvSpPr/>
            <p:nvPr userDrawn="1"/>
          </p:nvSpPr>
          <p:spPr>
            <a:xfrm>
              <a:off x="9762697" y="18765"/>
              <a:ext cx="1832058" cy="1073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BC3478B-4341-4908-9A3F-E7E9D08BA9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Tree>
    <p:extLst>
      <p:ext uri="{BB962C8B-B14F-4D97-AF65-F5344CB8AC3E}">
        <p14:creationId xmlns:p14="http://schemas.microsoft.com/office/powerpoint/2010/main" val="1891218289"/>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BB69AB87-6FED-4393-9F1E-6201372521F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5" name="Slide Number Placeholder 4">
            <a:extLst>
              <a:ext uri="{FF2B5EF4-FFF2-40B4-BE49-F238E27FC236}">
                <a16:creationId xmlns:a16="http://schemas.microsoft.com/office/drawing/2014/main" id="{4BE82F68-E305-C4E3-D5F2-AEC34A7A79EF}"/>
              </a:ext>
            </a:extLst>
          </p:cNvPr>
          <p:cNvSpPr>
            <a:spLocks noGrp="1"/>
          </p:cNvSpPr>
          <p:nvPr>
            <p:ph type="sldNum" sz="quarter" idx="12"/>
          </p:nvPr>
        </p:nvSpPr>
        <p:spPr/>
        <p:txBody>
          <a:bodyPr/>
          <a:lstStyle/>
          <a:p>
            <a:fld id="{B4BD64BB-9BC2-3346-B283-A39112DA3F23}" type="slidenum">
              <a:rPr lang="en-US" smtClean="0"/>
              <a:t>‹#›</a:t>
            </a:fld>
            <a:endParaRPr lang="en-US"/>
          </a:p>
        </p:txBody>
      </p:sp>
      <p:sp>
        <p:nvSpPr>
          <p:cNvPr id="6" name="Title 1">
            <a:extLst>
              <a:ext uri="{FF2B5EF4-FFF2-40B4-BE49-F238E27FC236}">
                <a16:creationId xmlns:a16="http://schemas.microsoft.com/office/drawing/2014/main" id="{30BF6810-64D7-4976-BBD8-76AAFBB90317}"/>
              </a:ext>
            </a:extLst>
          </p:cNvPr>
          <p:cNvSpPr txBox="1">
            <a:spLocks/>
          </p:cNvSpPr>
          <p:nvPr userDrawn="1"/>
        </p:nvSpPr>
        <p:spPr>
          <a:xfrm>
            <a:off x="5703665" y="4690345"/>
            <a:ext cx="40214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36426F"/>
                </a:solidFill>
                <a:latin typeface="Gill Sans MT" panose="020B0502020104020203" pitchFamily="34" charset="0"/>
                <a:ea typeface="+mj-ea"/>
                <a:cs typeface="+mj-cs"/>
              </a:defRPr>
            </a:lvl1pPr>
          </a:lstStyle>
          <a:p>
            <a:r>
              <a:rPr lang="en-US" sz="5400">
                <a:solidFill>
                  <a:schemeClr val="accent1"/>
                </a:solidFill>
              </a:rPr>
              <a:t>Questions?</a:t>
            </a:r>
          </a:p>
        </p:txBody>
      </p:sp>
      <p:pic>
        <p:nvPicPr>
          <p:cNvPr id="10" name="Picture 9">
            <a:extLst>
              <a:ext uri="{FF2B5EF4-FFF2-40B4-BE49-F238E27FC236}">
                <a16:creationId xmlns:a16="http://schemas.microsoft.com/office/drawing/2014/main" id="{6F8425D3-270F-4C8C-96B4-DDE587EE3DF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1136" y="4811148"/>
            <a:ext cx="1982995" cy="1057294"/>
          </a:xfrm>
          <a:prstGeom prst="rect">
            <a:avLst/>
          </a:prstGeom>
        </p:spPr>
      </p:pic>
      <p:cxnSp>
        <p:nvCxnSpPr>
          <p:cNvPr id="11" name="Straight Connector 10">
            <a:extLst>
              <a:ext uri="{FF2B5EF4-FFF2-40B4-BE49-F238E27FC236}">
                <a16:creationId xmlns:a16="http://schemas.microsoft.com/office/drawing/2014/main" id="{C8E01266-2600-4A76-9DD5-180E2D485443}"/>
              </a:ext>
            </a:extLst>
          </p:cNvPr>
          <p:cNvCxnSpPr>
            <a:cxnSpLocks/>
          </p:cNvCxnSpPr>
          <p:nvPr userDrawn="1"/>
        </p:nvCxnSpPr>
        <p:spPr>
          <a:xfrm flipH="1">
            <a:off x="5043031" y="4898963"/>
            <a:ext cx="311734" cy="908329"/>
          </a:xfrm>
          <a:prstGeom prst="line">
            <a:avLst/>
          </a:prstGeom>
          <a:ln w="22225">
            <a:solidFill>
              <a:srgbClr val="36426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631965"/>
      </p:ext>
    </p:extLst>
  </p:cSld>
  <p:clrMapOvr>
    <a:masterClrMapping/>
  </p:clrMapOvr>
  <p:extLst>
    <p:ext uri="{DCECCB84-F9BA-43D5-87BE-67443E8EF086}">
      <p15:sldGuideLst xmlns:p15="http://schemas.microsoft.com/office/powerpoint/2012/main">
        <p15:guide id="1" orient="horz" pos="624">
          <p15:clr>
            <a:srgbClr val="FBAE40"/>
          </p15:clr>
        </p15:guide>
        <p15:guide id="2" pos="3840">
          <p15:clr>
            <a:srgbClr val="FBAE40"/>
          </p15:clr>
        </p15:guide>
        <p15:guide id="3" orient="horz" pos="864">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End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47CCE-ADC8-95A4-CACA-C16E4C84BE21}"/>
              </a:ext>
            </a:extLst>
          </p:cNvPr>
          <p:cNvSpPr>
            <a:spLocks noGrp="1"/>
          </p:cNvSpPr>
          <p:nvPr>
            <p:ph type="dt" sz="half" idx="10"/>
          </p:nvPr>
        </p:nvSpPr>
        <p:spPr>
          <a:xfrm>
            <a:off x="838200" y="6356350"/>
            <a:ext cx="2743200" cy="365125"/>
          </a:xfrm>
          <a:prstGeom prst="rect">
            <a:avLst/>
          </a:prstGeom>
        </p:spPr>
        <p:txBody>
          <a:bodyPr/>
          <a:lstStyle>
            <a:lvl1pPr>
              <a:defRPr>
                <a:solidFill>
                  <a:schemeClr val="tx2"/>
                </a:solidFill>
              </a:defRPr>
            </a:lvl1pPr>
          </a:lstStyle>
          <a:p>
            <a:endParaRPr lang="en-US"/>
          </a:p>
        </p:txBody>
      </p:sp>
      <p:sp>
        <p:nvSpPr>
          <p:cNvPr id="3" name="Footer Placeholder 2">
            <a:extLst>
              <a:ext uri="{FF2B5EF4-FFF2-40B4-BE49-F238E27FC236}">
                <a16:creationId xmlns:a16="http://schemas.microsoft.com/office/drawing/2014/main" id="{2A5C2ECC-441C-4102-B555-C40685166BD1}"/>
              </a:ext>
            </a:extLst>
          </p:cNvPr>
          <p:cNvSpPr>
            <a:spLocks noGrp="1"/>
          </p:cNvSpPr>
          <p:nvPr>
            <p:ph type="ftr" sz="quarter" idx="11"/>
          </p:nvPr>
        </p:nvSpPr>
        <p:spPr>
          <a:xfrm>
            <a:off x="4038600" y="6356350"/>
            <a:ext cx="4114800" cy="365125"/>
          </a:xfrm>
          <a:prstGeom prst="rect">
            <a:avLst/>
          </a:prstGeom>
        </p:spPr>
        <p:txBody>
          <a:bodyPr/>
          <a:lstStyle>
            <a:lvl1pPr algn="ctr">
              <a:defRPr>
                <a:solidFill>
                  <a:schemeClr val="tx2"/>
                </a:solidFill>
              </a:defRPr>
            </a:lvl1pPr>
          </a:lstStyle>
          <a:p>
            <a:endParaRPr lang="en-US"/>
          </a:p>
        </p:txBody>
      </p:sp>
      <p:sp>
        <p:nvSpPr>
          <p:cNvPr id="4" name="Slide Number Placeholder 3">
            <a:extLst>
              <a:ext uri="{FF2B5EF4-FFF2-40B4-BE49-F238E27FC236}">
                <a16:creationId xmlns:a16="http://schemas.microsoft.com/office/drawing/2014/main" id="{52FFB60F-01BE-8BDF-91CD-148FC6D74D2F}"/>
              </a:ext>
            </a:extLst>
          </p:cNvPr>
          <p:cNvSpPr>
            <a:spLocks noGrp="1"/>
          </p:cNvSpPr>
          <p:nvPr>
            <p:ph type="sldNum" sz="quarter" idx="12"/>
          </p:nvPr>
        </p:nvSpPr>
        <p:spPr/>
        <p:txBody>
          <a:bodyPr/>
          <a:lstStyle/>
          <a:p>
            <a:fld id="{B4BD64BB-9BC2-3346-B283-A39112DA3F23}" type="slidenum">
              <a:rPr lang="en-US" smtClean="0"/>
              <a:t>‹#›</a:t>
            </a:fld>
            <a:endParaRPr lang="en-US"/>
          </a:p>
        </p:txBody>
      </p:sp>
      <p:pic>
        <p:nvPicPr>
          <p:cNvPr id="5" name="Picture 4">
            <a:extLst>
              <a:ext uri="{FF2B5EF4-FFF2-40B4-BE49-F238E27FC236}">
                <a16:creationId xmlns:a16="http://schemas.microsoft.com/office/drawing/2014/main" id="{27587782-5383-46B3-B543-4105EF94129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18310" y="2587807"/>
            <a:ext cx="3155380" cy="1682386"/>
          </a:xfrm>
          <a:prstGeom prst="rect">
            <a:avLst/>
          </a:prstGeom>
        </p:spPr>
      </p:pic>
      <p:sp>
        <p:nvSpPr>
          <p:cNvPr id="8" name="Rectangle 7">
            <a:extLst>
              <a:ext uri="{FF2B5EF4-FFF2-40B4-BE49-F238E27FC236}">
                <a16:creationId xmlns:a16="http://schemas.microsoft.com/office/drawing/2014/main" id="{063B15CC-62FA-7C15-8871-7165E2148589}"/>
              </a:ext>
            </a:extLst>
          </p:cNvPr>
          <p:cNvSpPr/>
          <p:nvPr userDrawn="1"/>
        </p:nvSpPr>
        <p:spPr>
          <a:xfrm>
            <a:off x="9839739" y="0"/>
            <a:ext cx="1749287" cy="1152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chemeClr val="bg1"/>
              </a:solidFill>
            </a:endParaRPr>
          </a:p>
        </p:txBody>
      </p:sp>
    </p:spTree>
    <p:extLst>
      <p:ext uri="{BB962C8B-B14F-4D97-AF65-F5344CB8AC3E}">
        <p14:creationId xmlns:p14="http://schemas.microsoft.com/office/powerpoint/2010/main" val="750416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p:cNvSpPr/>
          <p:nvPr userDrawn="1"/>
        </p:nvSpPr>
        <p:spPr>
          <a:xfrm rot="5400000">
            <a:off x="5845969" y="-1012031"/>
            <a:ext cx="5000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p:cNvSpPr/>
          <p:nvPr userDrawn="1"/>
        </p:nvSpPr>
        <p:spPr>
          <a:xfrm>
            <a:off x="395288" y="0"/>
            <a:ext cx="2744152" cy="6858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userDrawn="1"/>
        </p:nvSpPr>
        <p:spPr>
          <a:xfrm rot="5400000">
            <a:off x="5045869" y="-1507331"/>
            <a:ext cx="21002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6" name="Picture 5"/>
          <p:cNvPicPr>
            <a:picLocks noChangeAspect="1"/>
          </p:cNvPicPr>
          <p:nvPr userDrawn="1"/>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1096985" y="3767455"/>
            <a:ext cx="1340757" cy="1642428"/>
          </a:xfrm>
          <a:prstGeom prst="rect">
            <a:avLst/>
          </a:prstGeom>
        </p:spPr>
      </p:pic>
      <p:sp>
        <p:nvSpPr>
          <p:cNvPr id="7" name="Title 1"/>
          <p:cNvSpPr>
            <a:spLocks noGrp="1"/>
          </p:cNvSpPr>
          <p:nvPr>
            <p:ph type="ctrTitle"/>
          </p:nvPr>
        </p:nvSpPr>
        <p:spPr>
          <a:xfrm>
            <a:off x="3838836" y="3869796"/>
            <a:ext cx="7653767" cy="1437746"/>
          </a:xfrm>
          <a:noFill/>
        </p:spPr>
        <p:txBody>
          <a:bodyPr/>
          <a:lstStyle>
            <a:lvl1pPr>
              <a:defRPr b="1">
                <a:solidFill>
                  <a:schemeClr val="bg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1258289162"/>
      </p:ext>
    </p:extLst>
  </p:cSld>
  <p:clrMapOvr>
    <a:masterClrMapping/>
  </p:clrMapOvr>
  <p:extLst>
    <p:ext uri="{DCECCB84-F9BA-43D5-87BE-67443E8EF086}">
      <p15:sldGuideLst xmlns:p15="http://schemas.microsoft.com/office/powerpoint/2012/main">
        <p15:guide id="1" pos="2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v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CD5624-BCDF-4C41-AEEA-B00767DF8794}"/>
              </a:ext>
            </a:extLst>
          </p:cNvPr>
          <p:cNvSpPr/>
          <p:nvPr userDrawn="1"/>
        </p:nvSpPr>
        <p:spPr>
          <a:xfrm>
            <a:off x="0" y="0"/>
            <a:ext cx="12192000" cy="6856909"/>
          </a:xfrm>
          <a:prstGeom prst="rect">
            <a:avLst/>
          </a:prstGeom>
          <a:solidFill>
            <a:srgbClr val="0749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8" descr="A picture containing person, outdoor, outdoor object, colorful&#10;&#10;Description automatically generated">
            <a:extLst>
              <a:ext uri="{FF2B5EF4-FFF2-40B4-BE49-F238E27FC236}">
                <a16:creationId xmlns:a16="http://schemas.microsoft.com/office/drawing/2014/main" id="{4E3640C6-67A2-487E-98BB-930CF19816AE}"/>
              </a:ext>
            </a:extLst>
          </p:cNvPr>
          <p:cNvPicPr>
            <a:picLocks noChangeAspect="1"/>
          </p:cNvPicPr>
          <p:nvPr userDrawn="1"/>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8840" t="628" r="27463" b="-89"/>
          <a:stretch/>
        </p:blipFill>
        <p:spPr>
          <a:xfrm>
            <a:off x="10106202" y="1090"/>
            <a:ext cx="2085799" cy="2575570"/>
          </a:xfrm>
          <a:custGeom>
            <a:avLst/>
            <a:gdLst>
              <a:gd name="connsiteX0" fmla="*/ 2085799 w 2085799"/>
              <a:gd name="connsiteY0" fmla="*/ 0 h 2575570"/>
              <a:gd name="connsiteX1" fmla="*/ 2085799 w 2085799"/>
              <a:gd name="connsiteY1" fmla="*/ 2185780 h 2575570"/>
              <a:gd name="connsiteX2" fmla="*/ 1749198 w 2085799"/>
              <a:gd name="connsiteY2" fmla="*/ 2535706 h 2575570"/>
              <a:gd name="connsiteX3" fmla="*/ 1565443 w 2085799"/>
              <a:gd name="connsiteY3" fmla="*/ 2539273 h 2575570"/>
              <a:gd name="connsiteX4" fmla="*/ 39866 w 2085799"/>
              <a:gd name="connsiteY4" fmla="*/ 1071793 h 2575570"/>
              <a:gd name="connsiteX5" fmla="*/ 36299 w 2085799"/>
              <a:gd name="connsiteY5" fmla="*/ 888037 h 2575570"/>
              <a:gd name="connsiteX6" fmla="*/ 890517 w 2085799"/>
              <a:gd name="connsiteY6" fmla="*/ 0 h 257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5799" h="2575570">
                <a:moveTo>
                  <a:pt x="2085799" y="0"/>
                </a:moveTo>
                <a:lnTo>
                  <a:pt x="2085799" y="2185780"/>
                </a:lnTo>
                <a:lnTo>
                  <a:pt x="1749198" y="2535706"/>
                </a:lnTo>
                <a:cubicBezTo>
                  <a:pt x="1699441" y="2587433"/>
                  <a:pt x="1617171" y="2589030"/>
                  <a:pt x="1565443" y="2539273"/>
                </a:cubicBezTo>
                <a:lnTo>
                  <a:pt x="39866" y="1071793"/>
                </a:lnTo>
                <a:cubicBezTo>
                  <a:pt x="-11862" y="1022035"/>
                  <a:pt x="-13459" y="939765"/>
                  <a:pt x="36299" y="888037"/>
                </a:cubicBezTo>
                <a:lnTo>
                  <a:pt x="890517" y="0"/>
                </a:lnTo>
                <a:close/>
              </a:path>
            </a:pathLst>
          </a:custGeom>
        </p:spPr>
      </p:pic>
      <p:pic>
        <p:nvPicPr>
          <p:cNvPr id="28" name="Picture 27" descr="A person raising the hands&#10;&#10;Description automatically generated with low confidence">
            <a:extLst>
              <a:ext uri="{FF2B5EF4-FFF2-40B4-BE49-F238E27FC236}">
                <a16:creationId xmlns:a16="http://schemas.microsoft.com/office/drawing/2014/main" id="{E6F56D80-0925-47C9-8DAD-36302ACC1FAB}"/>
              </a:ext>
            </a:extLst>
          </p:cNvPr>
          <p:cNvPicPr>
            <a:picLocks noChangeAspect="1"/>
          </p:cNvPicPr>
          <p:nvPr userDrawn="1"/>
        </p:nvPicPr>
        <p:blipFill>
          <a:blip r:embed="rId4">
            <a:extLst>
              <a:ext uri="{28A0092B-C50C-407E-A947-70E740481C1C}">
                <a14:useLocalDpi xmlns:a14="http://schemas.microsoft.com/office/drawing/2010/main" val="0"/>
              </a:ext>
            </a:extLst>
          </a:blip>
          <a:srcRect l="6232" t="3692" r="53398" b="10139"/>
          <a:stretch>
            <a:fillRect/>
          </a:stretch>
        </p:blipFill>
        <p:spPr>
          <a:xfrm>
            <a:off x="10179916" y="3985811"/>
            <a:ext cx="2015992" cy="2871841"/>
          </a:xfrm>
          <a:custGeom>
            <a:avLst/>
            <a:gdLst>
              <a:gd name="connsiteX0" fmla="*/ 1636667 w 2015992"/>
              <a:gd name="connsiteY0" fmla="*/ 25 h 2871841"/>
              <a:gd name="connsiteX1" fmla="*/ 1729284 w 2015992"/>
              <a:gd name="connsiteY1" fmla="*/ 36298 h 2871841"/>
              <a:gd name="connsiteX2" fmla="*/ 2015992 w 2015992"/>
              <a:gd name="connsiteY2" fmla="*/ 312087 h 2871841"/>
              <a:gd name="connsiteX3" fmla="*/ 2015992 w 2015992"/>
              <a:gd name="connsiteY3" fmla="*/ 2871841 h 2871841"/>
              <a:gd name="connsiteX4" fmla="*/ 1161833 w 2015992"/>
              <a:gd name="connsiteY4" fmla="*/ 2871841 h 2871841"/>
              <a:gd name="connsiteX5" fmla="*/ 39865 w 2015992"/>
              <a:gd name="connsiteY5" fmla="*/ 1792601 h 2871841"/>
              <a:gd name="connsiteX6" fmla="*/ 36298 w 2015992"/>
              <a:gd name="connsiteY6" fmla="*/ 1608845 h 2871841"/>
              <a:gd name="connsiteX7" fmla="*/ 1545529 w 2015992"/>
              <a:gd name="connsiteY7" fmla="*/ 39864 h 2871841"/>
              <a:gd name="connsiteX8" fmla="*/ 1636667 w 2015992"/>
              <a:gd name="connsiteY8" fmla="*/ 25 h 2871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992" h="2871841">
                <a:moveTo>
                  <a:pt x="1636667" y="25"/>
                </a:moveTo>
                <a:cubicBezTo>
                  <a:pt x="1669921" y="-621"/>
                  <a:pt x="1703420" y="11419"/>
                  <a:pt x="1729284" y="36298"/>
                </a:cubicBezTo>
                <a:lnTo>
                  <a:pt x="2015992" y="312087"/>
                </a:lnTo>
                <a:lnTo>
                  <a:pt x="2015992" y="2871841"/>
                </a:lnTo>
                <a:lnTo>
                  <a:pt x="1161833" y="2871841"/>
                </a:lnTo>
                <a:lnTo>
                  <a:pt x="39865" y="1792601"/>
                </a:lnTo>
                <a:cubicBezTo>
                  <a:pt x="-11862" y="1742843"/>
                  <a:pt x="-13459" y="1660573"/>
                  <a:pt x="36298" y="1608845"/>
                </a:cubicBezTo>
                <a:lnTo>
                  <a:pt x="1545529" y="39864"/>
                </a:lnTo>
                <a:cubicBezTo>
                  <a:pt x="1570407" y="14001"/>
                  <a:pt x="1603414" y="669"/>
                  <a:pt x="1636667" y="25"/>
                </a:cubicBezTo>
                <a:close/>
              </a:path>
            </a:pathLst>
          </a:custGeom>
        </p:spPr>
      </p:pic>
      <p:sp>
        <p:nvSpPr>
          <p:cNvPr id="3" name="Subtitle 2">
            <a:extLst>
              <a:ext uri="{FF2B5EF4-FFF2-40B4-BE49-F238E27FC236}">
                <a16:creationId xmlns:a16="http://schemas.microsoft.com/office/drawing/2014/main" id="{F18436D0-60C8-4D11-9A2C-8E5F44D1459E}"/>
              </a:ext>
            </a:extLst>
          </p:cNvPr>
          <p:cNvSpPr>
            <a:spLocks noGrp="1"/>
          </p:cNvSpPr>
          <p:nvPr>
            <p:ph type="subTitle" idx="1"/>
          </p:nvPr>
        </p:nvSpPr>
        <p:spPr>
          <a:xfrm>
            <a:off x="622622" y="2872916"/>
            <a:ext cx="5749376" cy="394095"/>
          </a:xfrm>
        </p:spPr>
        <p:txBody>
          <a:bodyPr>
            <a:normAutofit/>
          </a:bodyPr>
          <a:lstStyle>
            <a:lvl1pPr marL="0" indent="0" algn="l" defTabSz="914400" rtl="0" eaLnBrk="1" latinLnBrk="0" hangingPunct="1">
              <a:buNone/>
              <a:defRPr lang="en-US" sz="2000" b="1" kern="1200" dirty="0">
                <a:solidFill>
                  <a:srgbClr val="8AE2E1"/>
                </a:solidFill>
                <a:latin typeface="Century Gothic" panose="020B0502020202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2" name="Freeform: Shape 11">
            <a:extLst>
              <a:ext uri="{FF2B5EF4-FFF2-40B4-BE49-F238E27FC236}">
                <a16:creationId xmlns:a16="http://schemas.microsoft.com/office/drawing/2014/main" id="{CFA0CEE2-8162-4BED-AD41-B656C0A6F8DE}"/>
              </a:ext>
            </a:extLst>
          </p:cNvPr>
          <p:cNvSpPr/>
          <p:nvPr userDrawn="1"/>
        </p:nvSpPr>
        <p:spPr>
          <a:xfrm rot="2633279">
            <a:off x="10469024" y="-271433"/>
            <a:ext cx="1417202" cy="1453112"/>
          </a:xfrm>
          <a:custGeom>
            <a:avLst/>
            <a:gdLst>
              <a:gd name="connsiteX0" fmla="*/ 0 w 1417202"/>
              <a:gd name="connsiteY0" fmla="*/ 778180 h 1453112"/>
              <a:gd name="connsiteX1" fmla="*/ 808988 w 1417202"/>
              <a:gd name="connsiteY1" fmla="*/ 0 h 1453112"/>
              <a:gd name="connsiteX2" fmla="*/ 1339709 w 1417202"/>
              <a:gd name="connsiteY2" fmla="*/ 0 h 1453112"/>
              <a:gd name="connsiteX3" fmla="*/ 1417202 w 1417202"/>
              <a:gd name="connsiteY3" fmla="*/ 77493 h 1453112"/>
              <a:gd name="connsiteX4" fmla="*/ 1417202 w 1417202"/>
              <a:gd name="connsiteY4" fmla="*/ 1375619 h 1453112"/>
              <a:gd name="connsiteX5" fmla="*/ 1339709 w 1417202"/>
              <a:gd name="connsiteY5" fmla="*/ 1453112 h 1453112"/>
              <a:gd name="connsiteX6" fmla="*/ 77493 w 1417202"/>
              <a:gd name="connsiteY6" fmla="*/ 1453112 h 1453112"/>
              <a:gd name="connsiteX7" fmla="*/ 0 w 1417202"/>
              <a:gd name="connsiteY7" fmla="*/ 1375619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7202" h="1453112">
                <a:moveTo>
                  <a:pt x="0" y="778180"/>
                </a:moveTo>
                <a:lnTo>
                  <a:pt x="808988" y="0"/>
                </a:lnTo>
                <a:lnTo>
                  <a:pt x="1339709" y="0"/>
                </a:lnTo>
                <a:cubicBezTo>
                  <a:pt x="1382507" y="0"/>
                  <a:pt x="1417202" y="34695"/>
                  <a:pt x="1417202" y="77493"/>
                </a:cubicBezTo>
                <a:lnTo>
                  <a:pt x="1417202" y="1375619"/>
                </a:lnTo>
                <a:cubicBezTo>
                  <a:pt x="1417202" y="1418417"/>
                  <a:pt x="1382507" y="1453112"/>
                  <a:pt x="1339709" y="1453112"/>
                </a:cubicBezTo>
                <a:lnTo>
                  <a:pt x="77493" y="1453112"/>
                </a:lnTo>
                <a:cubicBezTo>
                  <a:pt x="34695" y="1453112"/>
                  <a:pt x="0" y="1418417"/>
                  <a:pt x="0" y="1375619"/>
                </a:cubicBezTo>
                <a:close/>
              </a:path>
            </a:pathLst>
          </a:custGeom>
          <a:gradFill flip="none" rotWithShape="1">
            <a:gsLst>
              <a:gs pos="0">
                <a:srgbClr val="FCB322">
                  <a:alpha val="34000"/>
                </a:srgbClr>
              </a:gs>
              <a:gs pos="100000">
                <a:srgbClr val="FCB322">
                  <a:alpha val="66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5755BDE2-51C3-4D95-825A-B5D89AA6DA9D}"/>
              </a:ext>
            </a:extLst>
          </p:cNvPr>
          <p:cNvSpPr/>
          <p:nvPr userDrawn="1"/>
        </p:nvSpPr>
        <p:spPr>
          <a:xfrm rot="2633279">
            <a:off x="10506807" y="5377262"/>
            <a:ext cx="1417202" cy="1453112"/>
          </a:xfrm>
          <a:custGeom>
            <a:avLst/>
            <a:gdLst>
              <a:gd name="connsiteX0" fmla="*/ 22697 w 1417202"/>
              <a:gd name="connsiteY0" fmla="*/ 22698 h 1453112"/>
              <a:gd name="connsiteX1" fmla="*/ 77493 w 1417202"/>
              <a:gd name="connsiteY1" fmla="*/ 0 h 1453112"/>
              <a:gd name="connsiteX2" fmla="*/ 1339709 w 1417202"/>
              <a:gd name="connsiteY2" fmla="*/ 0 h 1453112"/>
              <a:gd name="connsiteX3" fmla="*/ 1417202 w 1417202"/>
              <a:gd name="connsiteY3" fmla="*/ 77493 h 1453112"/>
              <a:gd name="connsiteX4" fmla="*/ 1417202 w 1417202"/>
              <a:gd name="connsiteY4" fmla="*/ 1091403 h 1453112"/>
              <a:gd name="connsiteX5" fmla="*/ 1041173 w 1417202"/>
              <a:gd name="connsiteY5" fmla="*/ 1453112 h 1453112"/>
              <a:gd name="connsiteX6" fmla="*/ 77493 w 1417202"/>
              <a:gd name="connsiteY6" fmla="*/ 1453112 h 1453112"/>
              <a:gd name="connsiteX7" fmla="*/ 0 w 1417202"/>
              <a:gd name="connsiteY7" fmla="*/ 1375619 h 1453112"/>
              <a:gd name="connsiteX8" fmla="*/ 0 w 1417202"/>
              <a:gd name="connsiteY8" fmla="*/ 77493 h 1453112"/>
              <a:gd name="connsiteX9" fmla="*/ 22697 w 1417202"/>
              <a:gd name="connsiteY9" fmla="*/ 22698 h 145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7202" h="1453112">
                <a:moveTo>
                  <a:pt x="22697" y="22698"/>
                </a:moveTo>
                <a:cubicBezTo>
                  <a:pt x="36721" y="8674"/>
                  <a:pt x="56094" y="0"/>
                  <a:pt x="77493" y="0"/>
                </a:cubicBezTo>
                <a:lnTo>
                  <a:pt x="1339709" y="0"/>
                </a:lnTo>
                <a:cubicBezTo>
                  <a:pt x="1382507" y="0"/>
                  <a:pt x="1417202" y="34695"/>
                  <a:pt x="1417202" y="77493"/>
                </a:cubicBezTo>
                <a:lnTo>
                  <a:pt x="1417202" y="1091403"/>
                </a:lnTo>
                <a:lnTo>
                  <a:pt x="1041173" y="1453112"/>
                </a:lnTo>
                <a:lnTo>
                  <a:pt x="77493" y="1453112"/>
                </a:lnTo>
                <a:cubicBezTo>
                  <a:pt x="34695" y="1453112"/>
                  <a:pt x="0" y="1418417"/>
                  <a:pt x="0" y="1375619"/>
                </a:cubicBezTo>
                <a:lnTo>
                  <a:pt x="0" y="77493"/>
                </a:lnTo>
                <a:cubicBezTo>
                  <a:pt x="0" y="56094"/>
                  <a:pt x="8674" y="36720"/>
                  <a:pt x="22697" y="22698"/>
                </a:cubicBezTo>
                <a:close/>
              </a:path>
            </a:pathLst>
          </a:custGeom>
          <a:gradFill>
            <a:gsLst>
              <a:gs pos="0">
                <a:srgbClr val="E39EB4">
                  <a:alpha val="37000"/>
                </a:srgbClr>
              </a:gs>
              <a:gs pos="100000">
                <a:srgbClr val="E86888">
                  <a:alpha val="72000"/>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itle 1">
            <a:extLst>
              <a:ext uri="{FF2B5EF4-FFF2-40B4-BE49-F238E27FC236}">
                <a16:creationId xmlns:a16="http://schemas.microsoft.com/office/drawing/2014/main" id="{0CD2850B-3401-4D3C-9D44-10F7EDC8CE46}"/>
              </a:ext>
            </a:extLst>
          </p:cNvPr>
          <p:cNvSpPr>
            <a:spLocks noGrp="1"/>
          </p:cNvSpPr>
          <p:nvPr>
            <p:ph type="ctrTitle"/>
          </p:nvPr>
        </p:nvSpPr>
        <p:spPr>
          <a:xfrm>
            <a:off x="622622" y="1101422"/>
            <a:ext cx="5749376" cy="1475238"/>
          </a:xfrm>
        </p:spPr>
        <p:txBody>
          <a:bodyPr anchor="b">
            <a:normAutofit/>
          </a:bodyPr>
          <a:lstStyle>
            <a:lvl1pPr algn="l">
              <a:defRPr sz="4800" b="1">
                <a:solidFill>
                  <a:schemeClr val="bg1"/>
                </a:solidFill>
                <a:latin typeface="Century Gothic" panose="020B0502020202020204" pitchFamily="34" charset="0"/>
              </a:defRPr>
            </a:lvl1pPr>
          </a:lstStyle>
          <a:p>
            <a:r>
              <a:rPr lang="en-US" dirty="0"/>
              <a:t>Click to edit Master title style</a:t>
            </a:r>
          </a:p>
        </p:txBody>
      </p:sp>
      <p:pic>
        <p:nvPicPr>
          <p:cNvPr id="23" name="Picture 22">
            <a:extLst>
              <a:ext uri="{FF2B5EF4-FFF2-40B4-BE49-F238E27FC236}">
                <a16:creationId xmlns:a16="http://schemas.microsoft.com/office/drawing/2014/main" id="{F4661FF3-F858-4356-A261-0ACB67538411}"/>
              </a:ext>
            </a:extLst>
          </p:cNvPr>
          <p:cNvPicPr>
            <a:picLocks noChangeAspect="1"/>
          </p:cNvPicPr>
          <p:nvPr/>
        </p:nvPicPr>
        <p:blipFill rotWithShape="1">
          <a:blip r:embed="rId5">
            <a:extLst>
              <a:ext uri="{28A0092B-C50C-407E-A947-70E740481C1C}">
                <a14:useLocalDpi xmlns:a14="http://schemas.microsoft.com/office/drawing/2010/main" val="0"/>
              </a:ext>
            </a:extLst>
          </a:blip>
          <a:srcRect l="27056" t="993" r="397" b="4123"/>
          <a:stretch/>
        </p:blipFill>
        <p:spPr>
          <a:xfrm>
            <a:off x="7731409" y="2620657"/>
            <a:ext cx="1958420" cy="1956806"/>
          </a:xfrm>
          <a:custGeom>
            <a:avLst/>
            <a:gdLst>
              <a:gd name="connsiteX0" fmla="*/ 781821 w 2209393"/>
              <a:gd name="connsiteY0" fmla="*/ 0 h 2207572"/>
              <a:gd name="connsiteX1" fmla="*/ 842962 w 2209393"/>
              <a:gd name="connsiteY1" fmla="*/ 144656 h 2207572"/>
              <a:gd name="connsiteX2" fmla="*/ 894996 w 2209393"/>
              <a:gd name="connsiteY2" fmla="*/ 245344 h 2207572"/>
              <a:gd name="connsiteX3" fmla="*/ 953015 w 2209393"/>
              <a:gd name="connsiteY3" fmla="*/ 342388 h 2207572"/>
              <a:gd name="connsiteX4" fmla="*/ 1015978 w 2209393"/>
              <a:gd name="connsiteY4" fmla="*/ 437612 h 2207572"/>
              <a:gd name="connsiteX5" fmla="*/ 1087525 w 2209393"/>
              <a:gd name="connsiteY5" fmla="*/ 528413 h 2207572"/>
              <a:gd name="connsiteX6" fmla="*/ 1163756 w 2209393"/>
              <a:gd name="connsiteY6" fmla="*/ 614790 h 2207572"/>
              <a:gd name="connsiteX7" fmla="*/ 1244150 w 2209393"/>
              <a:gd name="connsiteY7" fmla="*/ 697525 h 2207572"/>
              <a:gd name="connsiteX8" fmla="*/ 1418987 w 2209393"/>
              <a:gd name="connsiteY8" fmla="*/ 846084 h 2207572"/>
              <a:gd name="connsiteX9" fmla="*/ 2143310 w 2209393"/>
              <a:gd name="connsiteY9" fmla="*/ 1319600 h 2207572"/>
              <a:gd name="connsiteX10" fmla="*/ 2209393 w 2209393"/>
              <a:gd name="connsiteY10" fmla="*/ 1367212 h 2207572"/>
              <a:gd name="connsiteX11" fmla="*/ 1392189 w 2209393"/>
              <a:gd name="connsiteY11" fmla="*/ 2177652 h 2207572"/>
              <a:gd name="connsiteX12" fmla="*/ 1363309 w 2209393"/>
              <a:gd name="connsiteY12" fmla="*/ 2205751 h 2207572"/>
              <a:gd name="connsiteX13" fmla="*/ 1360803 w 2209393"/>
              <a:gd name="connsiteY13" fmla="*/ 2207572 h 2207572"/>
              <a:gd name="connsiteX14" fmla="*/ 1300294 w 2209393"/>
              <a:gd name="connsiteY14" fmla="*/ 2207572 h 2207572"/>
              <a:gd name="connsiteX15" fmla="*/ 1295144 w 2209393"/>
              <a:gd name="connsiteY15" fmla="*/ 2203670 h 2207572"/>
              <a:gd name="connsiteX16" fmla="*/ 1261842 w 2209393"/>
              <a:gd name="connsiteY16" fmla="*/ 2170888 h 2207572"/>
              <a:gd name="connsiteX17" fmla="*/ 88459 w 2209393"/>
              <a:gd name="connsiteY17" fmla="*/ 998546 h 2207572"/>
              <a:gd name="connsiteX18" fmla="*/ 41888 w 2209393"/>
              <a:gd name="connsiteY18" fmla="*/ 950414 h 2207572"/>
              <a:gd name="connsiteX19" fmla="*/ 0 w 2209393"/>
              <a:gd name="connsiteY19" fmla="*/ 842963 h 2207572"/>
              <a:gd name="connsiteX20" fmla="*/ 35384 w 2209393"/>
              <a:gd name="connsiteY20" fmla="*/ 747739 h 2207572"/>
              <a:gd name="connsiteX21" fmla="*/ 76752 w 2209393"/>
              <a:gd name="connsiteY21" fmla="*/ 704030 h 2207572"/>
              <a:gd name="connsiteX22" fmla="*/ 781821 w 2209393"/>
              <a:gd name="connsiteY22" fmla="*/ 0 h 220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09393" h="2207572">
                <a:moveTo>
                  <a:pt x="781821" y="0"/>
                </a:moveTo>
                <a:cubicBezTo>
                  <a:pt x="800294" y="49433"/>
                  <a:pt x="820847" y="96784"/>
                  <a:pt x="842962" y="144656"/>
                </a:cubicBezTo>
                <a:lnTo>
                  <a:pt x="894996" y="245344"/>
                </a:lnTo>
                <a:cubicBezTo>
                  <a:pt x="911908" y="278906"/>
                  <a:pt x="931941" y="310908"/>
                  <a:pt x="953015" y="342388"/>
                </a:cubicBezTo>
                <a:cubicBezTo>
                  <a:pt x="974090" y="373869"/>
                  <a:pt x="992041" y="407952"/>
                  <a:pt x="1015978" y="437612"/>
                </a:cubicBezTo>
                <a:lnTo>
                  <a:pt x="1087525" y="528413"/>
                </a:lnTo>
                <a:cubicBezTo>
                  <a:pt x="1111178" y="558710"/>
                  <a:pt x="1136635" y="587556"/>
                  <a:pt x="1163756" y="614790"/>
                </a:cubicBezTo>
                <a:cubicBezTo>
                  <a:pt x="1190554" y="642108"/>
                  <a:pt x="1215270" y="671508"/>
                  <a:pt x="1244150" y="697525"/>
                </a:cubicBezTo>
                <a:cubicBezTo>
                  <a:pt x="1300867" y="748779"/>
                  <a:pt x="1357845" y="801075"/>
                  <a:pt x="1418987" y="846084"/>
                </a:cubicBezTo>
                <a:cubicBezTo>
                  <a:pt x="1660167" y="1033409"/>
                  <a:pt x="1926584" y="1163496"/>
                  <a:pt x="2143310" y="1319600"/>
                </a:cubicBezTo>
                <a:cubicBezTo>
                  <a:pt x="2165945" y="1334950"/>
                  <a:pt x="2186758" y="1350301"/>
                  <a:pt x="2209393" y="1367212"/>
                </a:cubicBezTo>
                <a:cubicBezTo>
                  <a:pt x="1962749" y="1613076"/>
                  <a:pt x="1630508" y="1939594"/>
                  <a:pt x="1392189" y="2177652"/>
                </a:cubicBezTo>
                <a:cubicBezTo>
                  <a:pt x="1382562" y="2187279"/>
                  <a:pt x="1373455" y="2196905"/>
                  <a:pt x="1363309" y="2205751"/>
                </a:cubicBezTo>
                <a:lnTo>
                  <a:pt x="1360803" y="2207572"/>
                </a:lnTo>
                <a:lnTo>
                  <a:pt x="1300294" y="2207572"/>
                </a:lnTo>
                <a:lnTo>
                  <a:pt x="1295144" y="2203670"/>
                </a:lnTo>
                <a:cubicBezTo>
                  <a:pt x="1283696" y="2193262"/>
                  <a:pt x="1272768" y="2181815"/>
                  <a:pt x="1261842" y="2170888"/>
                </a:cubicBezTo>
                <a:lnTo>
                  <a:pt x="88459" y="998546"/>
                </a:lnTo>
                <a:cubicBezTo>
                  <a:pt x="72589" y="982676"/>
                  <a:pt x="56718" y="967064"/>
                  <a:pt x="41888" y="950414"/>
                </a:cubicBezTo>
                <a:cubicBezTo>
                  <a:pt x="16654" y="920078"/>
                  <a:pt x="1954" y="882371"/>
                  <a:pt x="0" y="842963"/>
                </a:cubicBezTo>
                <a:cubicBezTo>
                  <a:pt x="1412" y="808276"/>
                  <a:pt x="13803" y="774933"/>
                  <a:pt x="35384" y="747739"/>
                </a:cubicBezTo>
                <a:cubicBezTo>
                  <a:pt x="48393" y="732648"/>
                  <a:pt x="62442" y="718078"/>
                  <a:pt x="76752" y="704030"/>
                </a:cubicBezTo>
                <a:cubicBezTo>
                  <a:pt x="272662" y="508119"/>
                  <a:pt x="689980" y="91321"/>
                  <a:pt x="781821" y="0"/>
                </a:cubicBezTo>
                <a:close/>
              </a:path>
            </a:pathLst>
          </a:custGeom>
        </p:spPr>
      </p:pic>
      <p:sp>
        <p:nvSpPr>
          <p:cNvPr id="24" name="Freeform: Shape 23">
            <a:extLst>
              <a:ext uri="{FF2B5EF4-FFF2-40B4-BE49-F238E27FC236}">
                <a16:creationId xmlns:a16="http://schemas.microsoft.com/office/drawing/2014/main" id="{63CA7813-7C00-47BA-A8A2-16132128E549}"/>
              </a:ext>
            </a:extLst>
          </p:cNvPr>
          <p:cNvSpPr/>
          <p:nvPr/>
        </p:nvSpPr>
        <p:spPr>
          <a:xfrm>
            <a:off x="9157271" y="4055207"/>
            <a:ext cx="1261289" cy="1384718"/>
          </a:xfrm>
          <a:custGeom>
            <a:avLst/>
            <a:gdLst>
              <a:gd name="connsiteX0" fmla="*/ 885453 w 1000661"/>
              <a:gd name="connsiteY0" fmla="*/ 260637 h 1098584"/>
              <a:gd name="connsiteX1" fmla="*/ 848938 w 1000661"/>
              <a:gd name="connsiteY1" fmla="*/ 195793 h 1098584"/>
              <a:gd name="connsiteX2" fmla="*/ 809906 w 1000661"/>
              <a:gd name="connsiteY2" fmla="*/ 132837 h 1098584"/>
              <a:gd name="connsiteX3" fmla="*/ 717151 w 1000661"/>
              <a:gd name="connsiteY3" fmla="*/ 16159 h 1098584"/>
              <a:gd name="connsiteX4" fmla="*/ 702881 w 1000661"/>
              <a:gd name="connsiteY4" fmla="*/ 0 h 1098584"/>
              <a:gd name="connsiteX5" fmla="*/ 634889 w 1000661"/>
              <a:gd name="connsiteY5" fmla="*/ 70511 h 1098584"/>
              <a:gd name="connsiteX6" fmla="*/ 39956 w 1000661"/>
              <a:gd name="connsiteY6" fmla="*/ 665023 h 1098584"/>
              <a:gd name="connsiteX7" fmla="*/ 24637 w 1000661"/>
              <a:gd name="connsiteY7" fmla="*/ 680343 h 1098584"/>
              <a:gd name="connsiteX8" fmla="*/ 22748 w 1000661"/>
              <a:gd name="connsiteY8" fmla="*/ 750224 h 1098584"/>
              <a:gd name="connsiteX9" fmla="*/ 34080 w 1000661"/>
              <a:gd name="connsiteY9" fmla="*/ 761766 h 1098584"/>
              <a:gd name="connsiteX10" fmla="*/ 316542 w 1000661"/>
              <a:gd name="connsiteY10" fmla="*/ 1043807 h 1098584"/>
              <a:gd name="connsiteX11" fmla="*/ 343823 w 1000661"/>
              <a:gd name="connsiteY11" fmla="*/ 1069829 h 1098584"/>
              <a:gd name="connsiteX12" fmla="*/ 418321 w 1000661"/>
              <a:gd name="connsiteY12" fmla="*/ 1098579 h 1098584"/>
              <a:gd name="connsiteX13" fmla="*/ 531851 w 1000661"/>
              <a:gd name="connsiteY13" fmla="*/ 1047165 h 1098584"/>
              <a:gd name="connsiteX14" fmla="*/ 1000662 w 1000661"/>
              <a:gd name="connsiteY14" fmla="*/ 578144 h 1098584"/>
              <a:gd name="connsiteX15" fmla="*/ 885453 w 1000661"/>
              <a:gd name="connsiteY15" fmla="*/ 260637 h 109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661" h="1098584">
                <a:moveTo>
                  <a:pt x="885453" y="260637"/>
                </a:moveTo>
                <a:cubicBezTo>
                  <a:pt x="875589" y="237344"/>
                  <a:pt x="860900" y="218667"/>
                  <a:pt x="848938" y="195793"/>
                </a:cubicBezTo>
                <a:cubicBezTo>
                  <a:pt x="837019" y="174157"/>
                  <a:pt x="823987" y="153150"/>
                  <a:pt x="809906" y="132837"/>
                </a:cubicBezTo>
                <a:cubicBezTo>
                  <a:pt x="781743" y="91832"/>
                  <a:pt x="750748" y="52841"/>
                  <a:pt x="717151" y="16159"/>
                </a:cubicBezTo>
                <a:cubicBezTo>
                  <a:pt x="712744" y="10703"/>
                  <a:pt x="707707" y="5456"/>
                  <a:pt x="702881" y="0"/>
                </a:cubicBezTo>
                <a:lnTo>
                  <a:pt x="634889" y="70511"/>
                </a:lnTo>
                <a:lnTo>
                  <a:pt x="39956" y="665023"/>
                </a:lnTo>
                <a:cubicBezTo>
                  <a:pt x="34710" y="670060"/>
                  <a:pt x="29673" y="675096"/>
                  <a:pt x="24637" y="680343"/>
                </a:cubicBezTo>
                <a:cubicBezTo>
                  <a:pt x="-7890" y="714129"/>
                  <a:pt x="-7890" y="717906"/>
                  <a:pt x="22748" y="750224"/>
                </a:cubicBezTo>
                <a:lnTo>
                  <a:pt x="34080" y="761766"/>
                </a:lnTo>
                <a:lnTo>
                  <a:pt x="316542" y="1043807"/>
                </a:lnTo>
                <a:cubicBezTo>
                  <a:pt x="325356" y="1052831"/>
                  <a:pt x="334379" y="1061645"/>
                  <a:pt x="343823" y="1069829"/>
                </a:cubicBezTo>
                <a:cubicBezTo>
                  <a:pt x="364806" y="1087373"/>
                  <a:pt x="390998" y="1097467"/>
                  <a:pt x="418321" y="1098579"/>
                </a:cubicBezTo>
                <a:cubicBezTo>
                  <a:pt x="461886" y="1098957"/>
                  <a:pt x="503416" y="1080154"/>
                  <a:pt x="531851" y="1047165"/>
                </a:cubicBezTo>
                <a:cubicBezTo>
                  <a:pt x="687708" y="890342"/>
                  <a:pt x="843965" y="734002"/>
                  <a:pt x="1000662" y="578144"/>
                </a:cubicBezTo>
                <a:cubicBezTo>
                  <a:pt x="973633" y="468517"/>
                  <a:pt x="934999" y="362080"/>
                  <a:pt x="885453" y="260637"/>
                </a:cubicBezTo>
                <a:close/>
              </a:path>
            </a:pathLst>
          </a:custGeom>
          <a:solidFill>
            <a:srgbClr val="708BAC">
              <a:alpha val="44000"/>
            </a:srgbClr>
          </a:solidFill>
          <a:ln w="209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AC2EF45D-D54F-4056-A377-F929A967CD8F}"/>
              </a:ext>
            </a:extLst>
          </p:cNvPr>
          <p:cNvSpPr/>
          <p:nvPr/>
        </p:nvSpPr>
        <p:spPr>
          <a:xfrm>
            <a:off x="8512502" y="1232315"/>
            <a:ext cx="3284159" cy="3137660"/>
          </a:xfrm>
          <a:custGeom>
            <a:avLst/>
            <a:gdLst>
              <a:gd name="connsiteX0" fmla="*/ 2576782 w 2605533"/>
              <a:gd name="connsiteY0" fmla="*/ 1591346 h 2489305"/>
              <a:gd name="connsiteX1" fmla="*/ 2543625 w 2605533"/>
              <a:gd name="connsiteY1" fmla="*/ 1556090 h 2489305"/>
              <a:gd name="connsiteX2" fmla="*/ 1053670 w 2605533"/>
              <a:gd name="connsiteY2" fmla="*/ 65087 h 2489305"/>
              <a:gd name="connsiteX3" fmla="*/ 1018415 w 2605533"/>
              <a:gd name="connsiteY3" fmla="*/ 31720 h 2489305"/>
              <a:gd name="connsiteX4" fmla="*/ 855989 w 2605533"/>
              <a:gd name="connsiteY4" fmla="*/ 31720 h 2489305"/>
              <a:gd name="connsiteX5" fmla="*/ 817166 w 2605533"/>
              <a:gd name="connsiteY5" fmla="*/ 68864 h 2489305"/>
              <a:gd name="connsiteX6" fmla="*/ 0 w 2605533"/>
              <a:gd name="connsiteY6" fmla="*/ 880365 h 2489305"/>
              <a:gd name="connsiteX7" fmla="*/ 83941 w 2605533"/>
              <a:gd name="connsiteY7" fmla="*/ 1028730 h 2489305"/>
              <a:gd name="connsiteX8" fmla="*/ 543938 w 2605533"/>
              <a:gd name="connsiteY8" fmla="*/ 1476556 h 2489305"/>
              <a:gd name="connsiteX9" fmla="*/ 1159856 w 2605533"/>
              <a:gd name="connsiteY9" fmla="*/ 1785879 h 2489305"/>
              <a:gd name="connsiteX10" fmla="*/ 1733383 w 2605533"/>
              <a:gd name="connsiteY10" fmla="*/ 2300438 h 2489305"/>
              <a:gd name="connsiteX11" fmla="*/ 1840198 w 2605533"/>
              <a:gd name="connsiteY11" fmla="*/ 2489305 h 2489305"/>
              <a:gd name="connsiteX12" fmla="*/ 1845025 w 2605533"/>
              <a:gd name="connsiteY12" fmla="*/ 2485108 h 2489305"/>
              <a:gd name="connsiteX13" fmla="*/ 2539008 w 2605533"/>
              <a:gd name="connsiteY13" fmla="*/ 1791125 h 2489305"/>
              <a:gd name="connsiteX14" fmla="*/ 2578460 w 2605533"/>
              <a:gd name="connsiteY14" fmla="*/ 1747056 h 2489305"/>
              <a:gd name="connsiteX15" fmla="*/ 2605531 w 2605533"/>
              <a:gd name="connsiteY15" fmla="*/ 1665424 h 2489305"/>
              <a:gd name="connsiteX16" fmla="*/ 2576782 w 2605533"/>
              <a:gd name="connsiteY16" fmla="*/ 1591346 h 24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5533" h="2489305">
                <a:moveTo>
                  <a:pt x="2576782" y="1591346"/>
                </a:moveTo>
                <a:cubicBezTo>
                  <a:pt x="2566499" y="1578964"/>
                  <a:pt x="2555796" y="1567422"/>
                  <a:pt x="2543625" y="1556090"/>
                </a:cubicBezTo>
                <a:lnTo>
                  <a:pt x="1053670" y="65087"/>
                </a:lnTo>
                <a:cubicBezTo>
                  <a:pt x="1042485" y="53377"/>
                  <a:pt x="1030713" y="42242"/>
                  <a:pt x="1018415" y="31720"/>
                </a:cubicBezTo>
                <a:cubicBezTo>
                  <a:pt x="972541" y="-10573"/>
                  <a:pt x="901871" y="-10573"/>
                  <a:pt x="855989" y="31720"/>
                </a:cubicBezTo>
                <a:cubicBezTo>
                  <a:pt x="842391" y="43394"/>
                  <a:pt x="829430" y="55795"/>
                  <a:pt x="817166" y="68864"/>
                </a:cubicBezTo>
                <a:cubicBezTo>
                  <a:pt x="586748" y="298863"/>
                  <a:pt x="232517" y="648268"/>
                  <a:pt x="0" y="880365"/>
                </a:cubicBezTo>
                <a:cubicBezTo>
                  <a:pt x="25602" y="931359"/>
                  <a:pt x="53513" y="981094"/>
                  <a:pt x="83941" y="1028730"/>
                </a:cubicBezTo>
                <a:cubicBezTo>
                  <a:pt x="198817" y="1212996"/>
                  <a:pt x="356659" y="1366661"/>
                  <a:pt x="543938" y="1476556"/>
                </a:cubicBezTo>
                <a:cubicBezTo>
                  <a:pt x="728399" y="1590716"/>
                  <a:pt x="942658" y="1665424"/>
                  <a:pt x="1159856" y="1785879"/>
                </a:cubicBezTo>
                <a:cubicBezTo>
                  <a:pt x="1391218" y="1906502"/>
                  <a:pt x="1588480" y="2083450"/>
                  <a:pt x="1733383" y="2300438"/>
                </a:cubicBezTo>
                <a:cubicBezTo>
                  <a:pt x="1772668" y="2361232"/>
                  <a:pt x="1808343" y="2424314"/>
                  <a:pt x="1840198" y="2489305"/>
                </a:cubicBezTo>
                <a:lnTo>
                  <a:pt x="1845025" y="2485108"/>
                </a:lnTo>
                <a:cubicBezTo>
                  <a:pt x="2076430" y="2253851"/>
                  <a:pt x="2307750" y="2022530"/>
                  <a:pt x="2539008" y="1791125"/>
                </a:cubicBezTo>
                <a:cubicBezTo>
                  <a:pt x="2552921" y="1777149"/>
                  <a:pt x="2566100" y="1762438"/>
                  <a:pt x="2578460" y="1747056"/>
                </a:cubicBezTo>
                <a:cubicBezTo>
                  <a:pt x="2596193" y="1723553"/>
                  <a:pt x="2605699" y="1694866"/>
                  <a:pt x="2605531" y="1665424"/>
                </a:cubicBezTo>
                <a:cubicBezTo>
                  <a:pt x="2603831" y="1638353"/>
                  <a:pt x="2593800" y="1612472"/>
                  <a:pt x="2576782" y="1591346"/>
                </a:cubicBezTo>
                <a:close/>
              </a:path>
            </a:pathLst>
          </a:custGeom>
          <a:solidFill>
            <a:srgbClr val="708BAC">
              <a:alpha val="44000"/>
            </a:srgbClr>
          </a:solidFill>
          <a:ln w="20955" cap="flat">
            <a:noFill/>
            <a:prstDash val="solid"/>
            <a:miter/>
          </a:ln>
        </p:spPr>
        <p:txBody>
          <a:bodyPr rtlCol="0" anchor="ctr"/>
          <a:lstStyle/>
          <a:p>
            <a:endParaRPr lang="en-US"/>
          </a:p>
        </p:txBody>
      </p:sp>
    </p:spTree>
    <p:extLst>
      <p:ext uri="{BB962C8B-B14F-4D97-AF65-F5344CB8AC3E}">
        <p14:creationId xmlns:p14="http://schemas.microsoft.com/office/powerpoint/2010/main" val="3540214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diagram&#10;&#10;Description automatically generated">
            <a:extLst>
              <a:ext uri="{FF2B5EF4-FFF2-40B4-BE49-F238E27FC236}">
                <a16:creationId xmlns:a16="http://schemas.microsoft.com/office/drawing/2014/main" id="{D0F42E5D-01ED-5E43-B7DA-C072042F538E}"/>
              </a:ext>
            </a:extLst>
          </p:cNvPr>
          <p:cNvPicPr>
            <a:picLocks noChangeAspect="1"/>
          </p:cNvPicPr>
          <p:nvPr userDrawn="1"/>
        </p:nvPicPr>
        <p:blipFill>
          <a:blip r:embed="rId2"/>
          <a:stretch>
            <a:fillRect/>
          </a:stretch>
        </p:blipFill>
        <p:spPr>
          <a:xfrm>
            <a:off x="2679700" y="527050"/>
            <a:ext cx="6832600" cy="5803900"/>
          </a:xfrm>
          <a:prstGeom prst="rect">
            <a:avLst/>
          </a:prstGeom>
        </p:spPr>
      </p:pic>
      <p:sp>
        <p:nvSpPr>
          <p:cNvPr id="4" name="Date Placeholder 3">
            <a:extLst>
              <a:ext uri="{FF2B5EF4-FFF2-40B4-BE49-F238E27FC236}">
                <a16:creationId xmlns:a16="http://schemas.microsoft.com/office/drawing/2014/main" id="{3758283B-3FF2-8B48-ADC0-EE5BAC4D8512}"/>
              </a:ext>
            </a:extLst>
          </p:cNvPr>
          <p:cNvSpPr>
            <a:spLocks noGrp="1"/>
          </p:cNvSpPr>
          <p:nvPr>
            <p:ph type="dt" sz="half" idx="10"/>
          </p:nvPr>
        </p:nvSpPr>
        <p:spPr/>
        <p:txBody>
          <a:body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02FD979F-5734-6B4F-9C04-7921380E13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7E1D4-8E02-6943-97D9-AE75AD62E956}"/>
              </a:ext>
            </a:extLst>
          </p:cNvPr>
          <p:cNvSpPr>
            <a:spLocks noGrp="1"/>
          </p:cNvSpPr>
          <p:nvPr>
            <p:ph type="sldNum" sz="quarter" idx="12"/>
          </p:nvPr>
        </p:nvSpPr>
        <p:spPr/>
        <p:txBody>
          <a:bodyPr/>
          <a:lstStyle/>
          <a:p>
            <a:fld id="{E38240B4-370B-F24E-BB6E-344F1DAC482A}" type="slidenum">
              <a:rPr lang="en-US" smtClean="0"/>
              <a:t>‹#›</a:t>
            </a:fld>
            <a:endParaRPr lang="en-US"/>
          </a:p>
        </p:txBody>
      </p:sp>
    </p:spTree>
    <p:extLst>
      <p:ext uri="{BB962C8B-B14F-4D97-AF65-F5344CB8AC3E}">
        <p14:creationId xmlns:p14="http://schemas.microsoft.com/office/powerpoint/2010/main" val="2156464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14.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4.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image" Target="../media/image16.emf"/><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19" Type="http://schemas.openxmlformats.org/officeDocument/2006/relationships/image" Target="../media/image20.png"/><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22313" y="0"/>
            <a:ext cx="1146968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722313" y="1249363"/>
            <a:ext cx="11487150"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820824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702" r:id="rId8"/>
  </p:sldLayoutIdLst>
  <p:hf hdr="0" ftr="0" dt="0"/>
  <p:txStyles>
    <p:titleStyle>
      <a:lvl1pPr algn="l" rtl="0" eaLnBrk="0" fontAlgn="base" hangingPunct="0">
        <a:spcBef>
          <a:spcPct val="0"/>
        </a:spcBef>
        <a:spcAft>
          <a:spcPct val="0"/>
        </a:spcAft>
        <a:defRPr sz="4400" b="1" kern="1200">
          <a:solidFill>
            <a:schemeClr val="tx2"/>
          </a:solidFill>
          <a:latin typeface="Lato" panose="020F0502020204030203" pitchFamily="34" charset="0"/>
          <a:ea typeface="+mj-ea"/>
          <a:cs typeface="+mj-cs"/>
        </a:defRPr>
      </a:lvl1pPr>
      <a:lvl2pPr algn="ctr" rtl="0" eaLnBrk="0" fontAlgn="base" hangingPunct="0">
        <a:spcBef>
          <a:spcPct val="0"/>
        </a:spcBef>
        <a:spcAft>
          <a:spcPct val="0"/>
        </a:spcAft>
        <a:defRPr sz="4400" b="1">
          <a:solidFill>
            <a:schemeClr val="tx2"/>
          </a:solidFill>
          <a:latin typeface="Lato" panose="020F0502020204030203" pitchFamily="34" charset="0"/>
        </a:defRPr>
      </a:lvl2pPr>
      <a:lvl3pPr algn="ctr" rtl="0" eaLnBrk="0" fontAlgn="base" hangingPunct="0">
        <a:spcBef>
          <a:spcPct val="0"/>
        </a:spcBef>
        <a:spcAft>
          <a:spcPct val="0"/>
        </a:spcAft>
        <a:defRPr sz="4400" b="1">
          <a:solidFill>
            <a:schemeClr val="tx2"/>
          </a:solidFill>
          <a:latin typeface="Lato" panose="020F0502020204030203" pitchFamily="34" charset="0"/>
        </a:defRPr>
      </a:lvl3pPr>
      <a:lvl4pPr algn="ctr" rtl="0" eaLnBrk="0" fontAlgn="base" hangingPunct="0">
        <a:spcBef>
          <a:spcPct val="0"/>
        </a:spcBef>
        <a:spcAft>
          <a:spcPct val="0"/>
        </a:spcAft>
        <a:defRPr sz="4400" b="1">
          <a:solidFill>
            <a:schemeClr val="tx2"/>
          </a:solidFill>
          <a:latin typeface="Lato" panose="020F0502020204030203" pitchFamily="34" charset="0"/>
        </a:defRPr>
      </a:lvl4pPr>
      <a:lvl5pPr algn="ctr" rtl="0" eaLnBrk="0" fontAlgn="base" hangingPunct="0">
        <a:spcBef>
          <a:spcPct val="0"/>
        </a:spcBef>
        <a:spcAft>
          <a:spcPct val="0"/>
        </a:spcAft>
        <a:defRPr sz="4400" b="1">
          <a:solidFill>
            <a:schemeClr val="tx2"/>
          </a:solidFill>
          <a:latin typeface="Lato" panose="020F0502020204030203" pitchFamily="34" charset="0"/>
        </a:defRPr>
      </a:lvl5pPr>
      <a:lvl6pPr marL="457200" algn="ctr" rtl="0" fontAlgn="base">
        <a:spcBef>
          <a:spcPct val="0"/>
        </a:spcBef>
        <a:spcAft>
          <a:spcPct val="0"/>
        </a:spcAft>
        <a:defRPr sz="4400">
          <a:solidFill>
            <a:schemeClr val="bg1"/>
          </a:solidFill>
          <a:latin typeface="Helvetica" pitchFamily="34" charset="0"/>
        </a:defRPr>
      </a:lvl6pPr>
      <a:lvl7pPr marL="914400" algn="ctr" rtl="0" fontAlgn="base">
        <a:spcBef>
          <a:spcPct val="0"/>
        </a:spcBef>
        <a:spcAft>
          <a:spcPct val="0"/>
        </a:spcAft>
        <a:defRPr sz="4400">
          <a:solidFill>
            <a:schemeClr val="bg1"/>
          </a:solidFill>
          <a:latin typeface="Helvetica" pitchFamily="34" charset="0"/>
        </a:defRPr>
      </a:lvl7pPr>
      <a:lvl8pPr marL="1371600" algn="ctr" rtl="0" fontAlgn="base">
        <a:spcBef>
          <a:spcPct val="0"/>
        </a:spcBef>
        <a:spcAft>
          <a:spcPct val="0"/>
        </a:spcAft>
        <a:defRPr sz="4400">
          <a:solidFill>
            <a:schemeClr val="bg1"/>
          </a:solidFill>
          <a:latin typeface="Helvetica" pitchFamily="34" charset="0"/>
        </a:defRPr>
      </a:lvl8pPr>
      <a:lvl9pPr marL="1828800" algn="ctr" rtl="0" fontAlgn="base">
        <a:spcBef>
          <a:spcPct val="0"/>
        </a:spcBef>
        <a:spcAft>
          <a:spcPct val="0"/>
        </a:spcAft>
        <a:defRPr sz="4400">
          <a:solidFill>
            <a:schemeClr val="bg1"/>
          </a:solidFill>
          <a:latin typeface="Helvetica" pitchFamily="34" charset="0"/>
        </a:defRPr>
      </a:lvl9pPr>
    </p:titleStyle>
    <p:bodyStyle>
      <a:lvl1pPr marL="457200" indent="-457200" algn="l" rtl="0" eaLnBrk="0" fontAlgn="base" hangingPunct="0">
        <a:spcBef>
          <a:spcPct val="20000"/>
        </a:spcBef>
        <a:spcAft>
          <a:spcPct val="0"/>
        </a:spcAft>
        <a:buClr>
          <a:srgbClr val="004E95"/>
        </a:buClr>
        <a:buSzPct val="125000"/>
        <a:buFont typeface="Courier New" panose="02070309020205020404" pitchFamily="49" charset="0"/>
        <a:buChar char="o"/>
        <a:defRPr sz="3200" kern="1200">
          <a:solidFill>
            <a:schemeClr val="tx1"/>
          </a:solidFill>
          <a:latin typeface="Lato" panose="020F0502020204030203" pitchFamily="34" charset="0"/>
          <a:ea typeface="+mn-ea"/>
          <a:cs typeface="+mn-cs"/>
        </a:defRPr>
      </a:lvl1pPr>
      <a:lvl2pPr marL="742950" indent="-285750" algn="l" rtl="0" eaLnBrk="0" fontAlgn="base" hangingPunct="0">
        <a:spcBef>
          <a:spcPct val="20000"/>
        </a:spcBef>
        <a:spcAft>
          <a:spcPct val="0"/>
        </a:spcAft>
        <a:buClr>
          <a:srgbClr val="004E95"/>
        </a:buClr>
        <a:buSzPct val="125000"/>
        <a:buFont typeface="Wingdings" panose="05000000000000000000" pitchFamily="2" charset="2"/>
        <a:buChar char="§"/>
        <a:defRPr sz="2800" kern="1200">
          <a:solidFill>
            <a:schemeClr val="tx1"/>
          </a:solidFill>
          <a:latin typeface="Lato" panose="020F0502020204030203" pitchFamily="34" charset="0"/>
          <a:ea typeface="+mn-ea"/>
          <a:cs typeface="+mn-cs"/>
        </a:defRPr>
      </a:lvl2pPr>
      <a:lvl3pPr marL="1143000" indent="-228600" algn="l" rtl="0" eaLnBrk="0" fontAlgn="base" hangingPunct="0">
        <a:spcBef>
          <a:spcPct val="20000"/>
        </a:spcBef>
        <a:spcAft>
          <a:spcPct val="0"/>
        </a:spcAft>
        <a:buClr>
          <a:srgbClr val="004E95"/>
        </a:buClr>
        <a:buSzPct val="110000"/>
        <a:buFont typeface="Arial" panose="020B0604020202020204" pitchFamily="34" charset="0"/>
        <a:buChar char="•"/>
        <a:defRPr sz="2400" kern="1200">
          <a:solidFill>
            <a:schemeClr val="tx1"/>
          </a:solidFill>
          <a:latin typeface="Lato" panose="020F0502020204030203" pitchFamily="34" charset="0"/>
          <a:ea typeface="+mn-ea"/>
          <a:cs typeface="+mn-cs"/>
        </a:defRPr>
      </a:lvl3pPr>
      <a:lvl4pPr marL="1600200" indent="-228600" algn="l" rtl="0" eaLnBrk="0" fontAlgn="base" hangingPunct="0">
        <a:spcBef>
          <a:spcPct val="20000"/>
        </a:spcBef>
        <a:spcAft>
          <a:spcPct val="0"/>
        </a:spcAft>
        <a:buClr>
          <a:srgbClr val="004E95"/>
        </a:buClr>
        <a:buFont typeface="Arial" panose="020B0604020202020204" pitchFamily="34" charset="0"/>
        <a:buChar char="–"/>
        <a:defRPr sz="2000" kern="1200">
          <a:solidFill>
            <a:schemeClr val="tx1"/>
          </a:solidFill>
          <a:latin typeface="Lato" panose="020F0502020204030203" pitchFamily="34" charset="0"/>
          <a:ea typeface="+mn-ea"/>
          <a:cs typeface="+mn-cs"/>
        </a:defRPr>
      </a:lvl4pPr>
      <a:lvl5pPr marL="2057400" indent="-228600" algn="l" rtl="0" eaLnBrk="0" fontAlgn="base" hangingPunct="0">
        <a:spcBef>
          <a:spcPct val="20000"/>
        </a:spcBef>
        <a:spcAft>
          <a:spcPct val="0"/>
        </a:spcAft>
        <a:buClr>
          <a:srgbClr val="004E95"/>
        </a:buClr>
        <a:buFont typeface="Arial" panose="020B0604020202020204" pitchFamily="34" charset="0"/>
        <a:buChar char="»"/>
        <a:defRPr sz="2000" kern="1200">
          <a:solidFill>
            <a:schemeClr val="tx1"/>
          </a:solidFill>
          <a:latin typeface="Lato" panose="020F0502020204030203"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007D4F-0772-F145-BE2C-0E04170B40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42F7ABD7-3DBA-564C-BCDA-E97AFDCB31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C1C2FE-8DA6-C046-84A2-E98EF5EF41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8240B4-370B-F24E-BB6E-344F1DAC482A}" type="slidenum">
              <a:rPr lang="en-US" smtClean="0"/>
              <a:t>‹#›</a:t>
            </a:fld>
            <a:endParaRPr lang="en-US"/>
          </a:p>
        </p:txBody>
      </p:sp>
      <p:pic>
        <p:nvPicPr>
          <p:cNvPr id="7" name="Picture 6" descr="Logo, company name&#10;&#10;Description automatically generated">
            <a:extLst>
              <a:ext uri="{FF2B5EF4-FFF2-40B4-BE49-F238E27FC236}">
                <a16:creationId xmlns:a16="http://schemas.microsoft.com/office/drawing/2014/main" id="{4A80FF84-80C6-F459-8F3D-524E6DAE78A5}"/>
              </a:ext>
            </a:extLst>
          </p:cNvPr>
          <p:cNvPicPr>
            <a:picLocks noChangeAspect="1"/>
          </p:cNvPicPr>
          <p:nvPr userDrawn="1"/>
        </p:nvPicPr>
        <p:blipFill>
          <a:blip r:embed="rId20"/>
          <a:stretch>
            <a:fillRect/>
          </a:stretch>
        </p:blipFill>
        <p:spPr>
          <a:xfrm>
            <a:off x="95225" y="78812"/>
            <a:ext cx="1395796" cy="548640"/>
          </a:xfrm>
          <a:prstGeom prst="rect">
            <a:avLst/>
          </a:prstGeom>
        </p:spPr>
      </p:pic>
    </p:spTree>
    <p:extLst>
      <p:ext uri="{BB962C8B-B14F-4D97-AF65-F5344CB8AC3E}">
        <p14:creationId xmlns:p14="http://schemas.microsoft.com/office/powerpoint/2010/main" val="156018082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007D4F-0772-F145-BE2C-0E04170B40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AEC780-B99E-3D46-B592-39FE0335DBC3}" type="datetimeFigureOut">
              <a:rPr lang="en-US" smtClean="0"/>
              <a:t>4/25/2023</a:t>
            </a:fld>
            <a:endParaRPr lang="en-US"/>
          </a:p>
        </p:txBody>
      </p:sp>
      <p:sp>
        <p:nvSpPr>
          <p:cNvPr id="5" name="Footer Placeholder 4">
            <a:extLst>
              <a:ext uri="{FF2B5EF4-FFF2-40B4-BE49-F238E27FC236}">
                <a16:creationId xmlns:a16="http://schemas.microsoft.com/office/drawing/2014/main" id="{42F7ABD7-3DBA-564C-BCDA-E97AFDCB31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C1C2FE-8DA6-C046-84A2-E98EF5EF41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8240B4-370B-F24E-BB6E-344F1DAC482A}" type="slidenum">
              <a:rPr lang="en-US" smtClean="0"/>
              <a:t>‹#›</a:t>
            </a:fld>
            <a:endParaRPr lang="en-US"/>
          </a:p>
        </p:txBody>
      </p:sp>
    </p:spTree>
    <p:extLst>
      <p:ext uri="{BB962C8B-B14F-4D97-AF65-F5344CB8AC3E}">
        <p14:creationId xmlns:p14="http://schemas.microsoft.com/office/powerpoint/2010/main" val="81688076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96411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422578"/>
            <a:ext cx="10515600" cy="4754385"/>
          </a:xfrm>
          <a:prstGeom prst="rect">
            <a:avLst/>
          </a:prstGeom>
        </p:spPr>
        <p:txBody>
          <a:bodyPr vert="horz" lIns="91440" tIns="45720" rIns="91440" bIns="45720" rtlCol="0">
            <a:normAutofit/>
          </a:bodyPr>
          <a:lstStyle/>
          <a:p>
            <a:pPr lvl="0"/>
            <a:r>
              <a:rPr lang="en-US"/>
              <a:t>Add your ideas here</a:t>
            </a:r>
          </a:p>
        </p:txBody>
      </p:sp>
      <p:sp>
        <p:nvSpPr>
          <p:cNvPr id="6" name="Slide Number Placeholder 5"/>
          <p:cNvSpPr>
            <a:spLocks noGrp="1"/>
          </p:cNvSpPr>
          <p:nvPr>
            <p:ph type="sldNum" sz="quarter" idx="4"/>
          </p:nvPr>
        </p:nvSpPr>
        <p:spPr>
          <a:xfrm>
            <a:off x="9295010" y="6251410"/>
            <a:ext cx="2058789" cy="365125"/>
          </a:xfrm>
          <a:prstGeom prst="rect">
            <a:avLst/>
          </a:prstGeom>
        </p:spPr>
        <p:txBody>
          <a:bodyPr vert="horz" lIns="91440" tIns="45720" rIns="91440" bIns="45720" rtlCol="0" anchor="ctr"/>
          <a:lstStyle>
            <a:lvl1pPr algn="r">
              <a:defRPr sz="1800">
                <a:solidFill>
                  <a:schemeClr val="bg1">
                    <a:lumMod val="50000"/>
                  </a:schemeClr>
                </a:solidFill>
              </a:defRPr>
            </a:lvl1pPr>
          </a:lstStyle>
          <a:p>
            <a:fld id="{EE2866B1-0BC7-D942-B5F2-DF16F5DDBF7A}" type="slidenum">
              <a:rPr lang="en-US" smtClean="0"/>
              <a:pPr/>
              <a:t>‹#›</a:t>
            </a:fld>
            <a:endParaRPr lang="en-US"/>
          </a:p>
        </p:txBody>
      </p:sp>
      <p:cxnSp>
        <p:nvCxnSpPr>
          <p:cNvPr id="8" name="Straight Connector 7">
            <a:extLst>
              <a:ext uri="{FF2B5EF4-FFF2-40B4-BE49-F238E27FC236}">
                <a16:creationId xmlns:a16="http://schemas.microsoft.com/office/drawing/2014/main" id="{A5BE0773-1458-1E4B-A9A1-01F9D979B5C3}"/>
              </a:ext>
            </a:extLst>
          </p:cNvPr>
          <p:cNvCxnSpPr>
            <a:cxnSpLocks/>
          </p:cNvCxnSpPr>
          <p:nvPr userDrawn="1"/>
        </p:nvCxnSpPr>
        <p:spPr>
          <a:xfrm>
            <a:off x="7009011" y="6449690"/>
            <a:ext cx="2286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DA2B14C-135E-174D-B8BE-31918756C5B3}"/>
              </a:ext>
            </a:extLst>
          </p:cNvPr>
          <p:cNvPicPr>
            <a:picLocks noChangeAspect="1"/>
          </p:cNvPicPr>
          <p:nvPr userDrawn="1"/>
        </p:nvPicPr>
        <p:blipFill>
          <a:blip r:embed="rId7"/>
          <a:stretch>
            <a:fillRect/>
          </a:stretch>
        </p:blipFill>
        <p:spPr>
          <a:xfrm>
            <a:off x="5466869" y="5970456"/>
            <a:ext cx="1265490" cy="702894"/>
          </a:xfrm>
          <a:prstGeom prst="rect">
            <a:avLst/>
          </a:prstGeom>
        </p:spPr>
      </p:pic>
      <p:cxnSp>
        <p:nvCxnSpPr>
          <p:cNvPr id="14" name="Straight Connector 13">
            <a:extLst>
              <a:ext uri="{FF2B5EF4-FFF2-40B4-BE49-F238E27FC236}">
                <a16:creationId xmlns:a16="http://schemas.microsoft.com/office/drawing/2014/main" id="{E8C66F86-E593-744E-AA42-A9AF54A4D0FA}"/>
              </a:ext>
            </a:extLst>
          </p:cNvPr>
          <p:cNvCxnSpPr>
            <a:cxnSpLocks/>
          </p:cNvCxnSpPr>
          <p:nvPr userDrawn="1"/>
        </p:nvCxnSpPr>
        <p:spPr>
          <a:xfrm>
            <a:off x="2898736" y="6449690"/>
            <a:ext cx="22860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47F9718B-C424-4ECC-88A1-9F73D72649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188381878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Lst>
  <p:hf hdr="0" ftr="0" dt="0"/>
  <p:txStyles>
    <p:titleStyle>
      <a:lvl1pPr algn="l" defTabSz="914400" rtl="0" eaLnBrk="1" latinLnBrk="0" hangingPunct="1">
        <a:lnSpc>
          <a:spcPct val="90000"/>
        </a:lnSpc>
        <a:spcBef>
          <a:spcPct val="0"/>
        </a:spcBef>
        <a:buNone/>
        <a:defRPr sz="4500" b="1" i="0" kern="1200">
          <a:solidFill>
            <a:srgbClr val="3B4982"/>
          </a:solidFill>
          <a:latin typeface="+mj-lt"/>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3B4982"/>
          </a:solidFill>
          <a:latin typeface="+mj-lt"/>
          <a:ea typeface="+mn-ea"/>
          <a:cs typeface="Gill Sans" panose="020B05020201040202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3B4982"/>
          </a:solidFill>
          <a:latin typeface="Gill Sans" panose="020B0502020104020203" pitchFamily="34" charset="-79"/>
          <a:ea typeface="+mn-ea"/>
          <a:cs typeface="Gill Sans" panose="020B05020201040202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3B4982"/>
          </a:solidFill>
          <a:latin typeface="Gill Sans" panose="020B0502020104020203" pitchFamily="34" charset="-79"/>
          <a:ea typeface="+mn-ea"/>
          <a:cs typeface="Gill Sans" panose="020B05020201040202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3B4982"/>
          </a:solidFill>
          <a:latin typeface="Gill Sans" panose="020B0502020104020203" pitchFamily="34" charset="-79"/>
          <a:ea typeface="+mn-ea"/>
          <a:cs typeface="Gill Sans" panose="020B05020201040202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3B4982"/>
          </a:solidFill>
          <a:latin typeface="Gill Sans" panose="020B0502020104020203" pitchFamily="34" charset="-79"/>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19"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B5DA28-7FF8-A4FF-C189-0CCD411B8A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A967ADF-0C7B-4F6C-0CBE-7932412466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BD64BB-9BC2-3346-B283-A39112DA3F23}" type="slidenum">
              <a:rPr lang="en-US" smtClean="0"/>
              <a:t>‹#›</a:t>
            </a:fld>
            <a:endParaRPr lang="en-US"/>
          </a:p>
        </p:txBody>
      </p:sp>
      <p:sp>
        <p:nvSpPr>
          <p:cNvPr id="4" name="Title Placeholder 3">
            <a:extLst>
              <a:ext uri="{FF2B5EF4-FFF2-40B4-BE49-F238E27FC236}">
                <a16:creationId xmlns:a16="http://schemas.microsoft.com/office/drawing/2014/main" id="{6683779E-D2CD-414D-9553-736138076762}"/>
              </a:ext>
            </a:extLst>
          </p:cNvPr>
          <p:cNvSpPr>
            <a:spLocks noGrp="1"/>
          </p:cNvSpPr>
          <p:nvPr>
            <p:ph type="title"/>
          </p:nvPr>
        </p:nvSpPr>
        <p:spPr>
          <a:xfrm>
            <a:off x="838200" y="376632"/>
            <a:ext cx="8625396" cy="882506"/>
          </a:xfrm>
          <a:prstGeom prst="rect">
            <a:avLst/>
          </a:prstGeom>
        </p:spPr>
        <p:txBody>
          <a:bodyPr vert="horz" lIns="91440" tIns="45720" rIns="91440" bIns="45720" rtlCol="0" anchor="ctr">
            <a:normAutofit/>
          </a:bodyPr>
          <a:lstStyle/>
          <a:p>
            <a:r>
              <a:rPr lang="en-US"/>
              <a:t>Heading Title Here</a:t>
            </a:r>
          </a:p>
        </p:txBody>
      </p:sp>
      <p:grpSp>
        <p:nvGrpSpPr>
          <p:cNvPr id="2" name="Group 1">
            <a:extLst>
              <a:ext uri="{FF2B5EF4-FFF2-40B4-BE49-F238E27FC236}">
                <a16:creationId xmlns:a16="http://schemas.microsoft.com/office/drawing/2014/main" id="{F17AD54D-2B5C-2F5C-FC9A-5EF929D243E5}"/>
              </a:ext>
            </a:extLst>
          </p:cNvPr>
          <p:cNvGrpSpPr/>
          <p:nvPr userDrawn="1"/>
        </p:nvGrpSpPr>
        <p:grpSpPr>
          <a:xfrm>
            <a:off x="9765979" y="0"/>
            <a:ext cx="1832058" cy="1223626"/>
            <a:chOff x="9762697" y="18765"/>
            <a:chExt cx="1832058" cy="1223626"/>
          </a:xfrm>
        </p:grpSpPr>
        <p:sp>
          <p:nvSpPr>
            <p:cNvPr id="7" name="Rectangle 6">
              <a:extLst>
                <a:ext uri="{FF2B5EF4-FFF2-40B4-BE49-F238E27FC236}">
                  <a16:creationId xmlns:a16="http://schemas.microsoft.com/office/drawing/2014/main" id="{A2C2650C-B243-4F0E-67E1-ADB83F360AC5}"/>
                </a:ext>
              </a:extLst>
            </p:cNvPr>
            <p:cNvSpPr/>
            <p:nvPr userDrawn="1"/>
          </p:nvSpPr>
          <p:spPr>
            <a:xfrm>
              <a:off x="9762697" y="18765"/>
              <a:ext cx="1832058" cy="1223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8" name="Picture 7">
              <a:extLst>
                <a:ext uri="{FF2B5EF4-FFF2-40B4-BE49-F238E27FC236}">
                  <a16:creationId xmlns:a16="http://schemas.microsoft.com/office/drawing/2014/main" id="{006A1C61-A203-A117-4F8E-DF72E7FF6F11}"/>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9956800" y="218515"/>
              <a:ext cx="1458980" cy="777898"/>
            </a:xfrm>
            <a:prstGeom prst="rect">
              <a:avLst/>
            </a:prstGeom>
          </p:spPr>
        </p:pic>
      </p:grpSp>
    </p:spTree>
    <p:extLst>
      <p:ext uri="{BB962C8B-B14F-4D97-AF65-F5344CB8AC3E}">
        <p14:creationId xmlns:p14="http://schemas.microsoft.com/office/powerpoint/2010/main" val="2442730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spcAft>
          <a:spcPts val="600"/>
        </a:spcAft>
        <a:buFont typeface="Courier New" panose="02070309020205020404" pitchFamily="49" charset="0"/>
        <a:buChar char="o"/>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spcAft>
          <a:spcPts val="600"/>
        </a:spcAft>
        <a:buFont typeface="Courier New" panose="02070309020205020404" pitchFamily="49" charset="0"/>
        <a:buChar char="o"/>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hyperlink" Target="https://www.gfoa.org/bank-qualified-debt" TargetMode="Externa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jpg"/><Relationship Id="rId4" Type="http://schemas.openxmlformats.org/officeDocument/2006/relationships/hyperlink" Target="https://www.gfoa.org/municipal-bond-resource-center"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60.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60.xml"/><Relationship Id="rId6" Type="http://schemas.openxmlformats.org/officeDocument/2006/relationships/image" Target="../media/image59.png"/><Relationship Id="rId5" Type="http://schemas.openxmlformats.org/officeDocument/2006/relationships/image" Target="../media/image64.png"/><Relationship Id="rId4" Type="http://schemas.openxmlformats.org/officeDocument/2006/relationships/image" Target="../media/image63.png"/></Relationships>
</file>

<file path=ppt/slides/_rels/slide1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1.xml"/><Relationship Id="rId1" Type="http://schemas.openxmlformats.org/officeDocument/2006/relationships/slideLayout" Target="../slideLayouts/slideLayout59.xml"/><Relationship Id="rId5" Type="http://schemas.openxmlformats.org/officeDocument/2006/relationships/image" Target="../media/image67.jpeg"/><Relationship Id="rId4" Type="http://schemas.openxmlformats.org/officeDocument/2006/relationships/image" Target="../media/image66.jpeg"/></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59.xml"/><Relationship Id="rId5" Type="http://schemas.openxmlformats.org/officeDocument/2006/relationships/image" Target="../media/image70.jpeg"/><Relationship Id="rId4" Type="http://schemas.openxmlformats.org/officeDocument/2006/relationships/image" Target="../media/image69.png"/></Relationships>
</file>

<file path=ppt/slides/_rels/slide19.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13.xml"/><Relationship Id="rId1" Type="http://schemas.openxmlformats.org/officeDocument/2006/relationships/slideLayout" Target="../slideLayouts/slideLayout59.xml"/><Relationship Id="rId4" Type="http://schemas.openxmlformats.org/officeDocument/2006/relationships/image" Target="../media/image72.png"/></Relationships>
</file>

<file path=ppt/slides/_rels/slide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23.png"/><Relationship Id="rId4" Type="http://schemas.openxmlformats.org/officeDocument/2006/relationships/image" Target="../media/image2.pdf"/></Relationships>
</file>

<file path=ppt/slides/_rels/slide20.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14.xml"/><Relationship Id="rId1" Type="http://schemas.openxmlformats.org/officeDocument/2006/relationships/slideLayout" Target="../slideLayouts/slideLayout59.xml"/><Relationship Id="rId4" Type="http://schemas.openxmlformats.org/officeDocument/2006/relationships/image" Target="../media/image74.emf"/></Relationships>
</file>

<file path=ppt/slides/_rels/slide2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15.xml"/><Relationship Id="rId1" Type="http://schemas.openxmlformats.org/officeDocument/2006/relationships/slideLayout" Target="../slideLayouts/slideLayout58.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81.png"/></Relationships>
</file>

<file path=ppt/slides/_rels/slide2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6.xml"/><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7.xml"/><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87.jpg"/><Relationship Id="rId4" Type="http://schemas.openxmlformats.org/officeDocument/2006/relationships/image" Target="../media/image86.png"/></Relationships>
</file>

<file path=ppt/slides/_rels/slide26.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jpg"/><Relationship Id="rId1" Type="http://schemas.openxmlformats.org/officeDocument/2006/relationships/slideLayout" Target="../slideLayouts/slideLayout3.xml"/><Relationship Id="rId6" Type="http://schemas.openxmlformats.org/officeDocument/2006/relationships/image" Target="../media/image91.jpg"/><Relationship Id="rId5" Type="http://schemas.openxmlformats.org/officeDocument/2006/relationships/image" Target="../media/image90.jpg"/><Relationship Id="rId4" Type="http://schemas.openxmlformats.org/officeDocument/2006/relationships/image" Target="../media/image89.jpg"/></Relationships>
</file>

<file path=ppt/slides/_rels/slide27.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9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notesSlide" Target="../notesSlides/notesSlide2.xml"/><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31.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19" Type="http://schemas.openxmlformats.org/officeDocument/2006/relationships/image" Target="../media/image40.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xml"/><Relationship Id="rId1" Type="http://schemas.openxmlformats.org/officeDocument/2006/relationships/slideLayout" Target="../slideLayouts/slideLayout40.xml"/><Relationship Id="rId5" Type="http://schemas.openxmlformats.org/officeDocument/2006/relationships/image" Target="../media/image48.png"/><Relationship Id="rId4" Type="http://schemas.openxmlformats.org/officeDocument/2006/relationships/hyperlink" Target="http://www.infrastructurereportcard.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ctrTitle"/>
          </p:nvPr>
        </p:nvSpPr>
        <p:spPr>
          <a:xfrm>
            <a:off x="2218944" y="1330501"/>
            <a:ext cx="9973056" cy="1194816"/>
          </a:xfrm>
          <a:solidFill>
            <a:srgbClr val="3ACDE8"/>
          </a:solidFill>
        </p:spPr>
        <p:txBody>
          <a:bodyPr/>
          <a:lstStyle/>
          <a:p>
            <a:pPr marL="0" marR="0" algn="ctr">
              <a:spcBef>
                <a:spcPts val="0"/>
              </a:spcBef>
              <a:spcAft>
                <a:spcPts val="0"/>
              </a:spcAft>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4">
            <a:extLst>
              <a:ext uri="{FF2B5EF4-FFF2-40B4-BE49-F238E27FC236}">
                <a16:creationId xmlns:a16="http://schemas.microsoft.com/office/drawing/2014/main" id="{B2EA1CF9-6E07-F308-FA14-53F671A96C8B}"/>
              </a:ext>
            </a:extLst>
          </p:cNvPr>
          <p:cNvSpPr txBox="1">
            <a:spLocks noChangeArrowheads="1"/>
          </p:cNvSpPr>
          <p:nvPr/>
        </p:nvSpPr>
        <p:spPr bwMode="auto">
          <a:xfrm>
            <a:off x="2218944" y="5340096"/>
            <a:ext cx="9973056" cy="1517904"/>
          </a:xfrm>
          <a:prstGeom prst="rect">
            <a:avLst/>
          </a:prstGeom>
          <a:solidFill>
            <a:srgbClr val="3ACD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kern="1200">
                <a:solidFill>
                  <a:schemeClr val="accent1"/>
                </a:solidFill>
                <a:latin typeface="Lato" panose="020F0502020204030203" pitchFamily="34" charset="0"/>
                <a:ea typeface="+mj-ea"/>
                <a:cs typeface="+mj-cs"/>
              </a:defRPr>
            </a:lvl1pPr>
            <a:lvl2pPr algn="ctr" rtl="0" eaLnBrk="0" fontAlgn="base" hangingPunct="0">
              <a:spcBef>
                <a:spcPct val="0"/>
              </a:spcBef>
              <a:spcAft>
                <a:spcPct val="0"/>
              </a:spcAft>
              <a:defRPr sz="4400" b="1">
                <a:solidFill>
                  <a:schemeClr val="tx2"/>
                </a:solidFill>
                <a:latin typeface="Lato" panose="020F0502020204030203" pitchFamily="34" charset="0"/>
              </a:defRPr>
            </a:lvl2pPr>
            <a:lvl3pPr algn="ctr" rtl="0" eaLnBrk="0" fontAlgn="base" hangingPunct="0">
              <a:spcBef>
                <a:spcPct val="0"/>
              </a:spcBef>
              <a:spcAft>
                <a:spcPct val="0"/>
              </a:spcAft>
              <a:defRPr sz="4400" b="1">
                <a:solidFill>
                  <a:schemeClr val="tx2"/>
                </a:solidFill>
                <a:latin typeface="Lato" panose="020F0502020204030203" pitchFamily="34" charset="0"/>
              </a:defRPr>
            </a:lvl3pPr>
            <a:lvl4pPr algn="ctr" rtl="0" eaLnBrk="0" fontAlgn="base" hangingPunct="0">
              <a:spcBef>
                <a:spcPct val="0"/>
              </a:spcBef>
              <a:spcAft>
                <a:spcPct val="0"/>
              </a:spcAft>
              <a:defRPr sz="4400" b="1">
                <a:solidFill>
                  <a:schemeClr val="tx2"/>
                </a:solidFill>
                <a:latin typeface="Lato" panose="020F0502020204030203" pitchFamily="34" charset="0"/>
              </a:defRPr>
            </a:lvl4pPr>
            <a:lvl5pPr algn="ctr" rtl="0" eaLnBrk="0" fontAlgn="base" hangingPunct="0">
              <a:spcBef>
                <a:spcPct val="0"/>
              </a:spcBef>
              <a:spcAft>
                <a:spcPct val="0"/>
              </a:spcAft>
              <a:defRPr sz="4400" b="1">
                <a:solidFill>
                  <a:schemeClr val="tx2"/>
                </a:solidFill>
                <a:latin typeface="Lato" panose="020F0502020204030203" pitchFamily="34" charset="0"/>
              </a:defRPr>
            </a:lvl5pPr>
            <a:lvl6pPr marL="457200" algn="ctr" rtl="0" fontAlgn="base">
              <a:spcBef>
                <a:spcPct val="0"/>
              </a:spcBef>
              <a:spcAft>
                <a:spcPct val="0"/>
              </a:spcAft>
              <a:defRPr sz="4400">
                <a:solidFill>
                  <a:schemeClr val="bg1"/>
                </a:solidFill>
                <a:latin typeface="Helvetica" pitchFamily="34" charset="0"/>
              </a:defRPr>
            </a:lvl6pPr>
            <a:lvl7pPr marL="914400" algn="ctr" rtl="0" fontAlgn="base">
              <a:spcBef>
                <a:spcPct val="0"/>
              </a:spcBef>
              <a:spcAft>
                <a:spcPct val="0"/>
              </a:spcAft>
              <a:defRPr sz="4400">
                <a:solidFill>
                  <a:schemeClr val="bg1"/>
                </a:solidFill>
                <a:latin typeface="Helvetica" pitchFamily="34" charset="0"/>
              </a:defRPr>
            </a:lvl7pPr>
            <a:lvl8pPr marL="1371600" algn="ctr" rtl="0" fontAlgn="base">
              <a:spcBef>
                <a:spcPct val="0"/>
              </a:spcBef>
              <a:spcAft>
                <a:spcPct val="0"/>
              </a:spcAft>
              <a:defRPr sz="4400">
                <a:solidFill>
                  <a:schemeClr val="bg1"/>
                </a:solidFill>
                <a:latin typeface="Helvetica" pitchFamily="34" charset="0"/>
              </a:defRPr>
            </a:lvl8pPr>
            <a:lvl9pPr marL="1828800" algn="ctr" rtl="0" fontAlgn="base">
              <a:spcBef>
                <a:spcPct val="0"/>
              </a:spcBef>
              <a:spcAft>
                <a:spcPct val="0"/>
              </a:spcAft>
              <a:defRPr sz="4400">
                <a:solidFill>
                  <a:schemeClr val="bg1"/>
                </a:solidFill>
                <a:latin typeface="Helvetica" pitchFamily="34" charset="0"/>
              </a:defRPr>
            </a:lvl9pPr>
          </a:lstStyle>
          <a:p>
            <a:pPr eaLnBrk="1" hangingPunct="1"/>
            <a:r>
              <a:rPr lang="en-US" sz="1800" i="1" dirty="0">
                <a:effectLst/>
                <a:latin typeface="Calibri" panose="020F0502020204030204" pitchFamily="34" charset="0"/>
                <a:ea typeface="Calibri" panose="020F0502020204030204" pitchFamily="34" charset="0"/>
                <a:cs typeface="Times New Roman" panose="02020603050405020304" pitchFamily="18" charset="0"/>
              </a:rPr>
              <a:t>Formed in 1988, the PFN is a coalition of organizations united to preserve the tax-exemption for municipal bonds. The organizations represent a wide array of public entities responsible for building and improving schools, streets, highways, hospitals, bridges, water and sewer systems, ports, airports, and other public works projects.  Approximately three-quarters of the nation’s core infrastructure investments are financed with municipal bonds issued by public entities. </a:t>
            </a:r>
            <a:endParaRPr lang="en-US" altLang="en-US" sz="1800" dirty="0">
              <a:solidFill>
                <a:schemeClr val="bg1"/>
              </a:solidFill>
            </a:endParaRPr>
          </a:p>
        </p:txBody>
      </p:sp>
      <p:pic>
        <p:nvPicPr>
          <p:cNvPr id="6" name="Picture 5" descr="A picture containing text">
            <a:extLst>
              <a:ext uri="{FF2B5EF4-FFF2-40B4-BE49-F238E27FC236}">
                <a16:creationId xmlns:a16="http://schemas.microsoft.com/office/drawing/2014/main" id="{DC0C86AE-B48E-350C-AB02-F4B9FE7139F5}"/>
              </a:ext>
            </a:extLst>
          </p:cNvPr>
          <p:cNvPicPr>
            <a:picLocks noChangeAspect="1"/>
          </p:cNvPicPr>
          <p:nvPr/>
        </p:nvPicPr>
        <p:blipFill>
          <a:blip r:embed="rId2"/>
          <a:stretch>
            <a:fillRect/>
          </a:stretch>
        </p:blipFill>
        <p:spPr>
          <a:xfrm>
            <a:off x="0" y="-15484"/>
            <a:ext cx="12192000" cy="6858000"/>
          </a:xfrm>
          <a:prstGeom prst="rect">
            <a:avLst/>
          </a:prstGeom>
        </p:spPr>
      </p:pic>
      <p:sp>
        <p:nvSpPr>
          <p:cNvPr id="7" name="TextBox 6">
            <a:extLst>
              <a:ext uri="{FF2B5EF4-FFF2-40B4-BE49-F238E27FC236}">
                <a16:creationId xmlns:a16="http://schemas.microsoft.com/office/drawing/2014/main" id="{ACD3282C-9A78-184A-C474-775DEABB8571}"/>
              </a:ext>
            </a:extLst>
          </p:cNvPr>
          <p:cNvSpPr txBox="1"/>
          <p:nvPr/>
        </p:nvSpPr>
        <p:spPr>
          <a:xfrm>
            <a:off x="0" y="5649803"/>
            <a:ext cx="12196921" cy="1502421"/>
          </a:xfrm>
          <a:prstGeom prst="rect">
            <a:avLst/>
          </a:prstGeom>
          <a:noFill/>
        </p:spPr>
        <p:txBody>
          <a:bodyPr wrap="square" rtlCol="0">
            <a:spAutoFit/>
          </a:bodyPr>
          <a:lstStyle/>
          <a:p>
            <a:pPr algn="ctr"/>
            <a:r>
              <a:rPr lang="en-US" sz="18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Formed in 1988, the PFN is a coalition of organizations united to preserve the tax-exemption for municipal bonds. The organizations represent a wide array of public entities responsible for building and improving schools, streets, highways, hospitals, bridges, water and sewer systems, ports, airports, and other public works projects.  Approximately three-quarters of the nation’s core infrastructure investments are financed with municipal bonds issued by public entities. </a:t>
            </a:r>
            <a:endParaRPr lang="en-US" altLang="en-US" sz="1800" b="1" dirty="0">
              <a:solidFill>
                <a:schemeClr val="bg1"/>
              </a:solidFill>
            </a:endParaRPr>
          </a:p>
          <a:p>
            <a:endParaRPr lang="en-US" dirty="0">
              <a:solidFill>
                <a:schemeClr val="bg1"/>
              </a:solidFill>
            </a:endParaRPr>
          </a:p>
        </p:txBody>
      </p:sp>
      <p:sp>
        <p:nvSpPr>
          <p:cNvPr id="8" name="TextBox 7">
            <a:extLst>
              <a:ext uri="{FF2B5EF4-FFF2-40B4-BE49-F238E27FC236}">
                <a16:creationId xmlns:a16="http://schemas.microsoft.com/office/drawing/2014/main" id="{A8672270-46B5-6F54-A269-AEEB014E603B}"/>
              </a:ext>
            </a:extLst>
          </p:cNvPr>
          <p:cNvSpPr txBox="1"/>
          <p:nvPr/>
        </p:nvSpPr>
        <p:spPr>
          <a:xfrm>
            <a:off x="1165123" y="2227006"/>
            <a:ext cx="10205883" cy="1754326"/>
          </a:xfrm>
          <a:prstGeom prst="rect">
            <a:avLst/>
          </a:prstGeom>
          <a:noFill/>
        </p:spPr>
        <p:txBody>
          <a:bodyPr wrap="square" rtlCol="0">
            <a:spAutoFit/>
          </a:bodyPr>
          <a:lstStyle/>
          <a:p>
            <a:pPr algn="ctr"/>
            <a:r>
              <a:rPr lang="en-US" sz="5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How Tax-exempt Municipal Bonds </a:t>
            </a:r>
            <a:br>
              <a:rPr lang="en-US" sz="5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5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Build Stronger Communities</a:t>
            </a:r>
            <a:endParaRPr lang="en-US" sz="54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dirty="0"/>
              <a:t>Tax-exempt </a:t>
            </a:r>
            <a:r>
              <a:rPr lang="en-US" dirty="0"/>
              <a:t>Advance Refunding</a:t>
            </a:r>
            <a:endParaRPr lang="en-US" altLang="en-US" dirty="0"/>
          </a:p>
        </p:txBody>
      </p:sp>
      <p:sp>
        <p:nvSpPr>
          <p:cNvPr id="3" name="Content Placeholder 2">
            <a:extLst>
              <a:ext uri="{FF2B5EF4-FFF2-40B4-BE49-F238E27FC236}">
                <a16:creationId xmlns:a16="http://schemas.microsoft.com/office/drawing/2014/main" id="{B249010E-36CA-49CC-8D7B-EE04FB931B22}"/>
              </a:ext>
            </a:extLst>
          </p:cNvPr>
          <p:cNvSpPr>
            <a:spLocks noGrp="1"/>
          </p:cNvSpPr>
          <p:nvPr>
            <p:ph sz="half" idx="2"/>
          </p:nvPr>
        </p:nvSpPr>
        <p:spPr>
          <a:xfrm>
            <a:off x="1426464" y="1589352"/>
            <a:ext cx="9887712" cy="1702487"/>
          </a:xfrm>
        </p:spPr>
        <p:txBody>
          <a:bodyPr>
            <a:normAutofit/>
          </a:bodyPr>
          <a:lstStyle/>
          <a:p>
            <a:pPr lvl="1"/>
            <a:r>
              <a:rPr lang="en-US" dirty="0">
                <a:latin typeface="Cambria" panose="02040503050406030204" pitchFamily="18" charset="0"/>
              </a:rPr>
              <a:t>Prior to 2017 tax reform, issuers could advance refund one time</a:t>
            </a:r>
          </a:p>
          <a:p>
            <a:pPr lvl="1"/>
            <a:r>
              <a:rPr lang="en-US" dirty="0">
                <a:latin typeface="Cambria" panose="02040503050406030204" pitchFamily="18" charset="0"/>
              </a:rPr>
              <a:t>Best practice called for a minimum savings (at least) 3% of par</a:t>
            </a:r>
          </a:p>
          <a:p>
            <a:pPr lvl="1"/>
            <a:r>
              <a:rPr lang="en-US" dirty="0">
                <a:latin typeface="Cambria" panose="02040503050406030204" pitchFamily="18" charset="0"/>
              </a:rPr>
              <a:t>HR 1837 </a:t>
            </a:r>
            <a:r>
              <a:rPr lang="en-US" i="1" dirty="0">
                <a:latin typeface="Cambria" panose="02040503050406030204" pitchFamily="18" charset="0"/>
              </a:rPr>
              <a:t>Investing in Our Communities Act </a:t>
            </a:r>
            <a:br>
              <a:rPr lang="en-US" dirty="0">
                <a:latin typeface="Cambria" panose="02040503050406030204" pitchFamily="18" charset="0"/>
              </a:rPr>
            </a:br>
            <a:endParaRPr lang="en-US" dirty="0">
              <a:latin typeface="Cambria" panose="02040503050406030204" pitchFamily="18" charset="0"/>
            </a:endParaRPr>
          </a:p>
          <a:p>
            <a:endParaRPr lang="en-US" dirty="0"/>
          </a:p>
        </p:txBody>
      </p:sp>
      <p:pic>
        <p:nvPicPr>
          <p:cNvPr id="2" name="Picture 1">
            <a:extLst>
              <a:ext uri="{FF2B5EF4-FFF2-40B4-BE49-F238E27FC236}">
                <a16:creationId xmlns:a16="http://schemas.microsoft.com/office/drawing/2014/main" id="{BE24102B-587D-D60C-C1D2-16C19FECF29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09868" y="3096227"/>
            <a:ext cx="9572263" cy="3761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6153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dirty="0"/>
              <a:t>Bank Qualified (aka Small Issuer Exception)</a:t>
            </a:r>
          </a:p>
        </p:txBody>
      </p:sp>
      <p:pic>
        <p:nvPicPr>
          <p:cNvPr id="4" name="Content Placeholder 3">
            <a:extLst>
              <a:ext uri="{FF2B5EF4-FFF2-40B4-BE49-F238E27FC236}">
                <a16:creationId xmlns:a16="http://schemas.microsoft.com/office/drawing/2014/main" id="{92F85F1E-FC3C-E533-E9AA-2A1E8EE3124E}"/>
              </a:ext>
            </a:extLst>
          </p:cNvPr>
          <p:cNvPicPr>
            <a:picLocks noGrp="1" noChangeAspect="1"/>
          </p:cNvPicPr>
          <p:nvPr>
            <p:ph sz="half" idx="1"/>
          </p:nvPr>
        </p:nvPicPr>
        <p:blipFill>
          <a:blip r:embed="rId2"/>
          <a:stretch>
            <a:fillRect/>
          </a:stretch>
        </p:blipFill>
        <p:spPr>
          <a:xfrm>
            <a:off x="1412637" y="1589088"/>
            <a:ext cx="4286725" cy="4525962"/>
          </a:xfrm>
          <a:prstGeom prst="rect">
            <a:avLst/>
          </a:prstGeom>
        </p:spPr>
      </p:pic>
      <p:sp>
        <p:nvSpPr>
          <p:cNvPr id="3" name="Content Placeholder 2">
            <a:extLst>
              <a:ext uri="{FF2B5EF4-FFF2-40B4-BE49-F238E27FC236}">
                <a16:creationId xmlns:a16="http://schemas.microsoft.com/office/drawing/2014/main" id="{B249010E-36CA-49CC-8D7B-EE04FB931B22}"/>
              </a:ext>
            </a:extLst>
          </p:cNvPr>
          <p:cNvSpPr>
            <a:spLocks noGrp="1"/>
          </p:cNvSpPr>
          <p:nvPr>
            <p:ph sz="half" idx="2"/>
          </p:nvPr>
        </p:nvSpPr>
        <p:spPr/>
        <p:txBody>
          <a:bodyPr>
            <a:normAutofit fontScale="92500" lnSpcReduction="10000"/>
          </a:bodyPr>
          <a:lstStyle/>
          <a:p>
            <a:pPr lvl="1"/>
            <a:r>
              <a:rPr lang="en-US" dirty="0">
                <a:latin typeface="Cambria" panose="02040503050406030204" pitchFamily="18" charset="0"/>
              </a:rPr>
              <a:t>Small Issuer Exception allows smaller jurisdictions working with community banks to issue TE BQ debt = COST SAVINGS</a:t>
            </a:r>
            <a:br>
              <a:rPr lang="en-US" dirty="0">
                <a:latin typeface="Cambria" panose="02040503050406030204" pitchFamily="18" charset="0"/>
              </a:rPr>
            </a:br>
            <a:endParaRPr lang="en-US" dirty="0">
              <a:latin typeface="Cambria" panose="02040503050406030204" pitchFamily="18" charset="0"/>
            </a:endParaRPr>
          </a:p>
          <a:p>
            <a:pPr lvl="1"/>
            <a:r>
              <a:rPr lang="en-US" dirty="0">
                <a:latin typeface="Cambria" panose="02040503050406030204" pitchFamily="18" charset="0"/>
              </a:rPr>
              <a:t>Right now the cap is $10M per issuer, we are asking to raise the cap to $30M, pegged to inflation and based at the level of the borrower</a:t>
            </a:r>
            <a:br>
              <a:rPr lang="en-US" dirty="0">
                <a:latin typeface="Cambria" panose="02040503050406030204" pitchFamily="18" charset="0"/>
              </a:rPr>
            </a:br>
            <a:endParaRPr lang="en-US" dirty="0">
              <a:latin typeface="Cambria" panose="02040503050406030204" pitchFamily="18" charset="0"/>
            </a:endParaRPr>
          </a:p>
          <a:p>
            <a:pPr lvl="1"/>
            <a:r>
              <a:rPr lang="en-US" dirty="0">
                <a:latin typeface="Cambria" panose="02040503050406030204" pitchFamily="18" charset="0"/>
              </a:rPr>
              <a:t>Past efforts include:</a:t>
            </a:r>
          </a:p>
          <a:p>
            <a:pPr lvl="2"/>
            <a:r>
              <a:rPr lang="en-US" dirty="0">
                <a:latin typeface="Cambria" panose="02040503050406030204" pitchFamily="18" charset="0"/>
              </a:rPr>
              <a:t>HR 3967 Municipal Bond Market Support Act (116</a:t>
            </a:r>
            <a:r>
              <a:rPr lang="en-US" baseline="30000" dirty="0">
                <a:latin typeface="Cambria" panose="02040503050406030204" pitchFamily="18" charset="0"/>
              </a:rPr>
              <a:t>th</a:t>
            </a:r>
            <a:r>
              <a:rPr lang="en-US" dirty="0">
                <a:latin typeface="Cambria" panose="02040503050406030204" pitchFamily="18" charset="0"/>
              </a:rPr>
              <a:t>)</a:t>
            </a:r>
          </a:p>
          <a:p>
            <a:pPr lvl="2"/>
            <a:r>
              <a:rPr lang="en-US" dirty="0">
                <a:latin typeface="Cambria" panose="02040503050406030204" pitchFamily="18" charset="0"/>
              </a:rPr>
              <a:t>HR 2634 </a:t>
            </a:r>
            <a:r>
              <a:rPr lang="en-US" i="1" dirty="0">
                <a:latin typeface="Cambria" panose="02040503050406030204" pitchFamily="18" charset="0"/>
              </a:rPr>
              <a:t>LIFT Act (117</a:t>
            </a:r>
            <a:r>
              <a:rPr lang="en-US" i="1" baseline="30000" dirty="0">
                <a:latin typeface="Cambria" panose="02040503050406030204" pitchFamily="18" charset="0"/>
              </a:rPr>
              <a:t>th</a:t>
            </a:r>
            <a:r>
              <a:rPr lang="en-US" i="1" dirty="0">
                <a:latin typeface="Cambria" panose="02040503050406030204" pitchFamily="18" charset="0"/>
              </a:rPr>
              <a:t>)</a:t>
            </a:r>
            <a:endParaRPr lang="en-US" dirty="0">
              <a:latin typeface="Cambria" panose="02040503050406030204" pitchFamily="18" charset="0"/>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2"/>
          <p:cNvSpPr>
            <a:spLocks noGrp="1"/>
          </p:cNvSpPr>
          <p:nvPr>
            <p:ph type="title"/>
          </p:nvPr>
        </p:nvSpPr>
        <p:spPr>
          <a:xfrm>
            <a:off x="857250" y="0"/>
            <a:ext cx="11199813" cy="838200"/>
          </a:xfrm>
        </p:spPr>
        <p:txBody>
          <a:bodyPr/>
          <a:lstStyle/>
          <a:p>
            <a:r>
              <a:rPr lang="en-US" altLang="en-US" dirty="0"/>
              <a:t>PFN Resources – www.gfoa.org</a:t>
            </a:r>
          </a:p>
        </p:txBody>
      </p:sp>
      <p:pic>
        <p:nvPicPr>
          <p:cNvPr id="3" name="Content Placeholder 2">
            <a:hlinkClick r:id="rId2"/>
            <a:extLst>
              <a:ext uri="{FF2B5EF4-FFF2-40B4-BE49-F238E27FC236}">
                <a16:creationId xmlns:a16="http://schemas.microsoft.com/office/drawing/2014/main" id="{18454B87-4DF6-78F4-FB36-83A215418593}"/>
              </a:ext>
            </a:extLst>
          </p:cNvPr>
          <p:cNvPicPr>
            <a:picLocks noGrp="1" noChangeAspect="1"/>
          </p:cNvPicPr>
          <p:nvPr>
            <p:ph idx="1"/>
          </p:nvPr>
        </p:nvPicPr>
        <p:blipFill>
          <a:blip r:embed="rId3"/>
          <a:stretch>
            <a:fillRect/>
          </a:stretch>
        </p:blipFill>
        <p:spPr>
          <a:xfrm>
            <a:off x="9224679" y="1698500"/>
            <a:ext cx="2677269" cy="344868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Picture 6" descr="Chart&#10;&#10;Description automatically generated">
            <a:hlinkClick r:id="rId4"/>
            <a:extLst>
              <a:ext uri="{FF2B5EF4-FFF2-40B4-BE49-F238E27FC236}">
                <a16:creationId xmlns:a16="http://schemas.microsoft.com/office/drawing/2014/main" id="{D7A8AADB-6552-2211-FCE1-DD73816EFEE7}"/>
              </a:ext>
            </a:extLst>
          </p:cNvPr>
          <p:cNvPicPr>
            <a:picLocks noChangeAspect="1"/>
          </p:cNvPicPr>
          <p:nvPr/>
        </p:nvPicPr>
        <p:blipFill>
          <a:blip r:embed="rId5"/>
          <a:stretch>
            <a:fillRect/>
          </a:stretch>
        </p:blipFill>
        <p:spPr>
          <a:xfrm>
            <a:off x="1242333" y="1698500"/>
            <a:ext cx="2677269" cy="346099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 name="Picture 8" descr="A picture containing timeline&#10;&#10;Description automatically generated">
            <a:hlinkClick r:id="rId4"/>
            <a:extLst>
              <a:ext uri="{FF2B5EF4-FFF2-40B4-BE49-F238E27FC236}">
                <a16:creationId xmlns:a16="http://schemas.microsoft.com/office/drawing/2014/main" id="{9F9E6C00-CA3F-3609-6AA3-1CC60600AE7A}"/>
              </a:ext>
            </a:extLst>
          </p:cNvPr>
          <p:cNvPicPr>
            <a:picLocks noChangeAspect="1"/>
          </p:cNvPicPr>
          <p:nvPr/>
        </p:nvPicPr>
        <p:blipFill>
          <a:blip r:embed="rId6"/>
          <a:stretch>
            <a:fillRect/>
          </a:stretch>
        </p:blipFill>
        <p:spPr>
          <a:xfrm>
            <a:off x="5233506" y="1698500"/>
            <a:ext cx="2677269" cy="346510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
            <a:extLst>
              <a:ext uri="{FF2B5EF4-FFF2-40B4-BE49-F238E27FC236}">
                <a16:creationId xmlns:a16="http://schemas.microsoft.com/office/drawing/2014/main" id="{C7218EB2-BB7F-5B32-8C6D-0064EC9F9C6A}"/>
              </a:ext>
            </a:extLst>
          </p:cNvPr>
          <p:cNvPicPr>
            <a:picLocks noChangeAspect="1"/>
          </p:cNvPicPr>
          <p:nvPr/>
        </p:nvPicPr>
        <p:blipFill>
          <a:blip r:embed="rId2"/>
          <a:stretch>
            <a:fillRect/>
          </a:stretch>
        </p:blipFill>
        <p:spPr>
          <a:xfrm>
            <a:off x="846804" y="1791125"/>
            <a:ext cx="11198579" cy="433945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C87E836-72D3-65C6-4F8A-259E19EB0166}"/>
              </a:ext>
            </a:extLst>
          </p:cNvPr>
          <p:cNvSpPr txBox="1">
            <a:spLocks noGrp="1"/>
          </p:cNvSpPr>
          <p:nvPr>
            <p:ph type="title" idx="4294967295"/>
          </p:nvPr>
        </p:nvSpPr>
        <p:spPr>
          <a:xfrm>
            <a:off x="4847774" y="4837043"/>
            <a:ext cx="712728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US" sz="4000">
                <a:solidFill>
                  <a:srgbClr val="3C4981"/>
                </a:solidFill>
                <a:latin typeface="Gill Sans MT"/>
                <a:ea typeface="DIN 2014 Bold" panose="020B0504020202020204" pitchFamily="34" charset="77"/>
                <a:cs typeface="Futura"/>
              </a:rPr>
              <a:t>Public Finance Network</a:t>
            </a:r>
            <a:endParaRPr kumimoji="0" lang="en-US" sz="4000" b="1" i="0" u="none" strike="noStrike" kern="1200" cap="none" spc="0" normalizeH="0" baseline="0" noProof="0">
              <a:ln>
                <a:noFill/>
              </a:ln>
              <a:solidFill>
                <a:srgbClr val="3C4981"/>
              </a:solidFill>
              <a:effectLst/>
              <a:uLnTx/>
              <a:uFillTx/>
              <a:latin typeface="Gill Sans MT"/>
              <a:ea typeface="DIN 2014 Bold" panose="020B0504020202020204" pitchFamily="34" charset="77"/>
              <a:cs typeface="Futura"/>
            </a:endParaRPr>
          </a:p>
        </p:txBody>
      </p:sp>
      <p:sp>
        <p:nvSpPr>
          <p:cNvPr id="103" name="TextBox 102">
            <a:extLst>
              <a:ext uri="{FF2B5EF4-FFF2-40B4-BE49-F238E27FC236}">
                <a16:creationId xmlns:a16="http://schemas.microsoft.com/office/drawing/2014/main" id="{3D1C73B8-DBC5-89CC-0386-318DA61C134A}"/>
              </a:ext>
            </a:extLst>
          </p:cNvPr>
          <p:cNvSpPr txBox="1"/>
          <p:nvPr/>
        </p:nvSpPr>
        <p:spPr>
          <a:xfrm>
            <a:off x="1030313" y="6066370"/>
            <a:ext cx="48589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C4981"/>
                </a:solidFill>
                <a:effectLst/>
                <a:uLnTx/>
                <a:uFillTx/>
                <a:latin typeface="Gill Sans MT" panose="020B0502020104020203" pitchFamily="34" charset="77"/>
                <a:ea typeface="DIN 2014 Bold" panose="020B0504020202020204" pitchFamily="34" charset="77"/>
                <a:cs typeface="Futura Medium" panose="020B0602020204020303" pitchFamily="34" charset="-79"/>
              </a:rPr>
              <a:t>Kishia L. Powell, </a:t>
            </a:r>
            <a:r>
              <a:rPr kumimoji="0" lang="en-US" sz="1800" b="0" i="0" u="none" strike="noStrike" kern="1200" cap="none" spc="0" normalizeH="0" baseline="0" noProof="0">
                <a:ln>
                  <a:noFill/>
                </a:ln>
                <a:solidFill>
                  <a:srgbClr val="3C4981"/>
                </a:solidFill>
                <a:effectLst/>
                <a:uLnTx/>
                <a:uFillTx/>
                <a:latin typeface="Gill Sans MT" panose="020B0502020104020203" pitchFamily="34" charset="77"/>
                <a:ea typeface="DIN 2014 Bold" panose="020B0504020202020204" pitchFamily="34" charset="77"/>
                <a:cs typeface="Futura Medium" panose="020B0602020204020303" pitchFamily="34" charset="-79"/>
              </a:rPr>
              <a:t>General Manager &amp; CEO</a:t>
            </a:r>
          </a:p>
        </p:txBody>
      </p:sp>
      <p:sp>
        <p:nvSpPr>
          <p:cNvPr id="104" name="TextBox 103">
            <a:extLst>
              <a:ext uri="{FF2B5EF4-FFF2-40B4-BE49-F238E27FC236}">
                <a16:creationId xmlns:a16="http://schemas.microsoft.com/office/drawing/2014/main" id="{95BA3784-BF37-A345-16AD-7FE08897E688}"/>
              </a:ext>
            </a:extLst>
          </p:cNvPr>
          <p:cNvSpPr txBox="1"/>
          <p:nvPr/>
        </p:nvSpPr>
        <p:spPr>
          <a:xfrm>
            <a:off x="9053126" y="6302620"/>
            <a:ext cx="2108561" cy="33855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C4981"/>
                </a:solidFill>
                <a:effectLst/>
                <a:uLnTx/>
                <a:uFillTx/>
                <a:latin typeface="Gill Sans MT"/>
                <a:ea typeface="DIN 2014 Bold" panose="020B0504020202020204" pitchFamily="34" charset="77"/>
                <a:cs typeface="Futura Medium"/>
              </a:rPr>
              <a:t>April 25, 2023</a:t>
            </a:r>
          </a:p>
        </p:txBody>
      </p:sp>
    </p:spTree>
    <p:extLst>
      <p:ext uri="{BB962C8B-B14F-4D97-AF65-F5344CB8AC3E}">
        <p14:creationId xmlns:p14="http://schemas.microsoft.com/office/powerpoint/2010/main" val="3112956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C006D4-961E-48AD-A9D9-058DE33CE7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BD64BB-9BC2-3346-B283-A39112DA3F23}" type="slidenum">
              <a:rPr kumimoji="0" lang="en-US" sz="1200" b="0" i="0" u="none" strike="noStrike" kern="1200" cap="none" spc="0" normalizeH="0" baseline="0" noProof="0" smtClean="0">
                <a:ln>
                  <a:noFill/>
                </a:ln>
                <a:solidFill>
                  <a:prstClr val="black">
                    <a:tint val="75000"/>
                  </a:prstClr>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Gill Sans MT"/>
              <a:ea typeface="+mn-ea"/>
              <a:cs typeface="+mn-cs"/>
            </a:endParaRPr>
          </a:p>
        </p:txBody>
      </p:sp>
      <p:sp>
        <p:nvSpPr>
          <p:cNvPr id="4" name="TextBox 3">
            <a:extLst>
              <a:ext uri="{FF2B5EF4-FFF2-40B4-BE49-F238E27FC236}">
                <a16:creationId xmlns:a16="http://schemas.microsoft.com/office/drawing/2014/main" id="{D3A1D51C-E45E-468D-A66B-D240D9AD392D}"/>
              </a:ext>
            </a:extLst>
          </p:cNvPr>
          <p:cNvSpPr txBox="1"/>
          <p:nvPr/>
        </p:nvSpPr>
        <p:spPr>
          <a:xfrm>
            <a:off x="410988" y="3523473"/>
            <a:ext cx="5685012" cy="2585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C4981"/>
                </a:solidFill>
                <a:effectLst/>
                <a:uLnTx/>
                <a:uFillTx/>
                <a:latin typeface="Gill Sans MT"/>
                <a:ea typeface="+mn-ea"/>
                <a:cs typeface="+mn-cs"/>
              </a:rPr>
              <a:t>Established in 1918, WSSC Water is the largest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C4981"/>
                </a:solidFill>
                <a:effectLst/>
                <a:uLnTx/>
                <a:uFillTx/>
                <a:latin typeface="Gill Sans MT"/>
                <a:ea typeface="+mn-ea"/>
                <a:cs typeface="+mn-cs"/>
              </a:rPr>
              <a:t>water/wastewater utility in Maryland and among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C4981"/>
                </a:solidFill>
                <a:effectLst/>
                <a:uLnTx/>
                <a:uFillTx/>
                <a:latin typeface="Gill Sans MT"/>
                <a:ea typeface="+mn-ea"/>
                <a:cs typeface="+mn-cs"/>
              </a:rPr>
              <a:t>the largest in the nation. Our service area spans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C4981"/>
                </a:solidFill>
                <a:effectLst/>
                <a:uLnTx/>
                <a:uFillTx/>
                <a:latin typeface="Gill Sans MT"/>
                <a:ea typeface="+mn-ea"/>
                <a:cs typeface="+mn-cs"/>
              </a:rPr>
              <a:t>approximately 1,000 square miles in Prince George’s and Montgomery counties. We proudly serve 1.9 million residents with safe and reliable drinking water and help protect the Chesapeake Bay by treating and returning clean water back to Maryland waterways.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pic>
        <p:nvPicPr>
          <p:cNvPr id="9" name="Picture 8">
            <a:extLst>
              <a:ext uri="{FF2B5EF4-FFF2-40B4-BE49-F238E27FC236}">
                <a16:creationId xmlns:a16="http://schemas.microsoft.com/office/drawing/2014/main" id="{69DEA35D-D517-594C-5960-78EBC108649F}"/>
              </a:ext>
            </a:extLst>
          </p:cNvPr>
          <p:cNvPicPr>
            <a:picLocks noChangeAspect="1"/>
          </p:cNvPicPr>
          <p:nvPr/>
        </p:nvPicPr>
        <p:blipFill>
          <a:blip r:embed="rId3"/>
          <a:stretch>
            <a:fillRect/>
          </a:stretch>
        </p:blipFill>
        <p:spPr>
          <a:xfrm>
            <a:off x="478316" y="6134308"/>
            <a:ext cx="4371980" cy="175517"/>
          </a:xfrm>
          <a:prstGeom prst="rect">
            <a:avLst/>
          </a:prstGeom>
        </p:spPr>
      </p:pic>
      <p:pic>
        <p:nvPicPr>
          <p:cNvPr id="11" name="Picture 10">
            <a:extLst>
              <a:ext uri="{FF2B5EF4-FFF2-40B4-BE49-F238E27FC236}">
                <a16:creationId xmlns:a16="http://schemas.microsoft.com/office/drawing/2014/main" id="{862F61C5-A699-E12B-2477-9B3324A07759}"/>
              </a:ext>
            </a:extLst>
          </p:cNvPr>
          <p:cNvPicPr>
            <a:picLocks noChangeAspect="1"/>
          </p:cNvPicPr>
          <p:nvPr/>
        </p:nvPicPr>
        <p:blipFill>
          <a:blip r:embed="rId4"/>
          <a:stretch>
            <a:fillRect/>
          </a:stretch>
        </p:blipFill>
        <p:spPr>
          <a:xfrm>
            <a:off x="478316" y="0"/>
            <a:ext cx="1728436" cy="2155796"/>
          </a:xfrm>
          <a:prstGeom prst="rect">
            <a:avLst/>
          </a:prstGeom>
        </p:spPr>
      </p:pic>
      <p:pic>
        <p:nvPicPr>
          <p:cNvPr id="13" name="Picture 12">
            <a:extLst>
              <a:ext uri="{FF2B5EF4-FFF2-40B4-BE49-F238E27FC236}">
                <a16:creationId xmlns:a16="http://schemas.microsoft.com/office/drawing/2014/main" id="{BE5C86E0-2FD6-50E9-E75B-70DEB91FB9AD}"/>
              </a:ext>
            </a:extLst>
          </p:cNvPr>
          <p:cNvPicPr>
            <a:picLocks noChangeAspect="1"/>
          </p:cNvPicPr>
          <p:nvPr/>
        </p:nvPicPr>
        <p:blipFill>
          <a:blip r:embed="rId5"/>
          <a:stretch>
            <a:fillRect/>
          </a:stretch>
        </p:blipFill>
        <p:spPr>
          <a:xfrm>
            <a:off x="478316" y="2430234"/>
            <a:ext cx="3727924" cy="845366"/>
          </a:xfrm>
          <a:prstGeom prst="rect">
            <a:avLst/>
          </a:prstGeom>
        </p:spPr>
      </p:pic>
      <p:pic>
        <p:nvPicPr>
          <p:cNvPr id="8" name="Picture 7">
            <a:extLst>
              <a:ext uri="{FF2B5EF4-FFF2-40B4-BE49-F238E27FC236}">
                <a16:creationId xmlns:a16="http://schemas.microsoft.com/office/drawing/2014/main" id="{09F45A15-A558-C3EA-C5D1-D40E786E5F09}"/>
              </a:ext>
            </a:extLst>
          </p:cNvPr>
          <p:cNvPicPr>
            <a:picLocks noChangeAspect="1"/>
          </p:cNvPicPr>
          <p:nvPr/>
        </p:nvPicPr>
        <p:blipFill>
          <a:blip r:embed="rId6"/>
          <a:stretch>
            <a:fillRect/>
          </a:stretch>
        </p:blipFill>
        <p:spPr>
          <a:xfrm>
            <a:off x="4084983" y="299171"/>
            <a:ext cx="5181136" cy="6259658"/>
          </a:xfrm>
          <a:prstGeom prst="rect">
            <a:avLst/>
          </a:prstGeom>
        </p:spPr>
      </p:pic>
      <p:pic>
        <p:nvPicPr>
          <p:cNvPr id="10" name="Picture 9">
            <a:extLst>
              <a:ext uri="{FF2B5EF4-FFF2-40B4-BE49-F238E27FC236}">
                <a16:creationId xmlns:a16="http://schemas.microsoft.com/office/drawing/2014/main" id="{2033EBE5-D137-3F29-BB28-A5FFE7A927CA}"/>
              </a:ext>
            </a:extLst>
          </p:cNvPr>
          <p:cNvPicPr>
            <a:picLocks noChangeAspect="1"/>
          </p:cNvPicPr>
          <p:nvPr/>
        </p:nvPicPr>
        <p:blipFill>
          <a:blip r:embed="rId7"/>
          <a:stretch>
            <a:fillRect/>
          </a:stretch>
        </p:blipFill>
        <p:spPr>
          <a:xfrm>
            <a:off x="9380838" y="2544118"/>
            <a:ext cx="2332846" cy="1958710"/>
          </a:xfrm>
          <a:prstGeom prst="rect">
            <a:avLst/>
          </a:prstGeom>
        </p:spPr>
      </p:pic>
    </p:spTree>
    <p:extLst>
      <p:ext uri="{BB962C8B-B14F-4D97-AF65-F5344CB8AC3E}">
        <p14:creationId xmlns:p14="http://schemas.microsoft.com/office/powerpoint/2010/main" val="1741987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C006D4-961E-48AD-A9D9-058DE33CE7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BD64BB-9BC2-3346-B283-A39112DA3F23}" type="slidenum">
              <a:rPr kumimoji="0" lang="en-US" sz="1200" b="0" i="0" u="none" strike="noStrike" kern="1200" cap="none" spc="0" normalizeH="0" baseline="0" noProof="0" smtClean="0">
                <a:ln>
                  <a:noFill/>
                </a:ln>
                <a:solidFill>
                  <a:prstClr val="black">
                    <a:tint val="75000"/>
                  </a:prstClr>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Gill Sans MT"/>
              <a:ea typeface="+mn-ea"/>
              <a:cs typeface="+mn-cs"/>
            </a:endParaRPr>
          </a:p>
        </p:txBody>
      </p:sp>
      <p:pic>
        <p:nvPicPr>
          <p:cNvPr id="10" name="Picture 9">
            <a:extLst>
              <a:ext uri="{FF2B5EF4-FFF2-40B4-BE49-F238E27FC236}">
                <a16:creationId xmlns:a16="http://schemas.microsoft.com/office/drawing/2014/main" id="{C1F60C66-FBB5-4058-8FD4-5E994C56A6FA}"/>
              </a:ext>
            </a:extLst>
          </p:cNvPr>
          <p:cNvPicPr>
            <a:picLocks noChangeAspect="1"/>
          </p:cNvPicPr>
          <p:nvPr/>
        </p:nvPicPr>
        <p:blipFill>
          <a:blip r:embed="rId3"/>
          <a:stretch>
            <a:fillRect/>
          </a:stretch>
        </p:blipFill>
        <p:spPr>
          <a:xfrm>
            <a:off x="404924" y="5705720"/>
            <a:ext cx="6027777" cy="392688"/>
          </a:xfrm>
          <a:prstGeom prst="rect">
            <a:avLst/>
          </a:prstGeom>
        </p:spPr>
      </p:pic>
      <p:pic>
        <p:nvPicPr>
          <p:cNvPr id="4" name="Picture 3">
            <a:extLst>
              <a:ext uri="{FF2B5EF4-FFF2-40B4-BE49-F238E27FC236}">
                <a16:creationId xmlns:a16="http://schemas.microsoft.com/office/drawing/2014/main" id="{D778C4B0-E13C-7EA5-6174-467917D57906}"/>
              </a:ext>
            </a:extLst>
          </p:cNvPr>
          <p:cNvPicPr>
            <a:picLocks noChangeAspect="1"/>
          </p:cNvPicPr>
          <p:nvPr/>
        </p:nvPicPr>
        <p:blipFill>
          <a:blip r:embed="rId4"/>
          <a:stretch>
            <a:fillRect/>
          </a:stretch>
        </p:blipFill>
        <p:spPr>
          <a:xfrm>
            <a:off x="497785" y="1641043"/>
            <a:ext cx="6286409" cy="3573669"/>
          </a:xfrm>
          <a:prstGeom prst="rect">
            <a:avLst/>
          </a:prstGeom>
        </p:spPr>
      </p:pic>
      <p:pic>
        <p:nvPicPr>
          <p:cNvPr id="3" name="Picture 2">
            <a:extLst>
              <a:ext uri="{FF2B5EF4-FFF2-40B4-BE49-F238E27FC236}">
                <a16:creationId xmlns:a16="http://schemas.microsoft.com/office/drawing/2014/main" id="{F64623C8-2A53-4BD8-947D-FCF3FE45E458}"/>
              </a:ext>
            </a:extLst>
          </p:cNvPr>
          <p:cNvPicPr>
            <a:picLocks noChangeAspect="1"/>
          </p:cNvPicPr>
          <p:nvPr/>
        </p:nvPicPr>
        <p:blipFill>
          <a:blip r:embed="rId5"/>
          <a:stretch>
            <a:fillRect/>
          </a:stretch>
        </p:blipFill>
        <p:spPr>
          <a:xfrm>
            <a:off x="7254912" y="1404105"/>
            <a:ext cx="4596782" cy="4419983"/>
          </a:xfrm>
          <a:prstGeom prst="rect">
            <a:avLst/>
          </a:prstGeom>
        </p:spPr>
      </p:pic>
      <p:pic>
        <p:nvPicPr>
          <p:cNvPr id="6" name="Picture 5">
            <a:extLst>
              <a:ext uri="{FF2B5EF4-FFF2-40B4-BE49-F238E27FC236}">
                <a16:creationId xmlns:a16="http://schemas.microsoft.com/office/drawing/2014/main" id="{128A6F92-77D6-4801-99B4-8EB1B530ACEA}"/>
              </a:ext>
            </a:extLst>
          </p:cNvPr>
          <p:cNvPicPr>
            <a:picLocks noChangeAspect="1"/>
          </p:cNvPicPr>
          <p:nvPr/>
        </p:nvPicPr>
        <p:blipFill>
          <a:blip r:embed="rId6"/>
          <a:stretch>
            <a:fillRect/>
          </a:stretch>
        </p:blipFill>
        <p:spPr>
          <a:xfrm>
            <a:off x="816644" y="330717"/>
            <a:ext cx="3727924" cy="845366"/>
          </a:xfrm>
          <a:prstGeom prst="rect">
            <a:avLst/>
          </a:prstGeom>
        </p:spPr>
      </p:pic>
    </p:spTree>
    <p:extLst>
      <p:ext uri="{BB962C8B-B14F-4D97-AF65-F5344CB8AC3E}">
        <p14:creationId xmlns:p14="http://schemas.microsoft.com/office/powerpoint/2010/main" val="201204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1" name="Rectangle 1040">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pic>
        <p:nvPicPr>
          <p:cNvPr id="1026" name="Picture 2">
            <a:extLst>
              <a:ext uri="{FF2B5EF4-FFF2-40B4-BE49-F238E27FC236}">
                <a16:creationId xmlns:a16="http://schemas.microsoft.com/office/drawing/2014/main" id="{2C33DBEF-4F89-4ED8-9E87-234ED74301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543" r="25506"/>
          <a:stretch/>
        </p:blipFill>
        <p:spPr bwMode="auto">
          <a:xfrm>
            <a:off x="8202335" y="171715"/>
            <a:ext cx="3793268" cy="65145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outdoor, nature, rain, day&#10;&#10;Description automatically generated">
            <a:extLst>
              <a:ext uri="{FF2B5EF4-FFF2-40B4-BE49-F238E27FC236}">
                <a16:creationId xmlns:a16="http://schemas.microsoft.com/office/drawing/2014/main" id="{1A6CC4B9-A797-476B-8FD4-2880D4E17FA6}"/>
              </a:ext>
            </a:extLst>
          </p:cNvPr>
          <p:cNvPicPr>
            <a:picLocks noChangeAspect="1"/>
          </p:cNvPicPr>
          <p:nvPr/>
        </p:nvPicPr>
        <p:blipFill rotWithShape="1">
          <a:blip r:embed="rId4"/>
          <a:srcRect r="-3" b="21754"/>
          <a:stretch/>
        </p:blipFill>
        <p:spPr>
          <a:xfrm rot="5400000">
            <a:off x="2838717" y="1517536"/>
            <a:ext cx="6514565" cy="3822924"/>
          </a:xfrm>
          <a:prstGeom prst="rect">
            <a:avLst/>
          </a:prstGeom>
        </p:spPr>
      </p:pic>
      <p:pic>
        <p:nvPicPr>
          <p:cNvPr id="7" name="Picture 6" descr="A picture containing tree, outdoor, outdoor object&#10;&#10;Description automatically generated">
            <a:extLst>
              <a:ext uri="{FF2B5EF4-FFF2-40B4-BE49-F238E27FC236}">
                <a16:creationId xmlns:a16="http://schemas.microsoft.com/office/drawing/2014/main" id="{A98AC4DD-028D-4627-BFD3-EDE361383904}"/>
              </a:ext>
            </a:extLst>
          </p:cNvPr>
          <p:cNvPicPr>
            <a:picLocks noChangeAspect="1"/>
          </p:cNvPicPr>
          <p:nvPr/>
        </p:nvPicPr>
        <p:blipFill rotWithShape="1">
          <a:blip r:embed="rId5"/>
          <a:srcRect t="16191" r="-3" b="6053"/>
          <a:stretch/>
        </p:blipFill>
        <p:spPr>
          <a:xfrm rot="5400000">
            <a:off x="-1176382" y="1529494"/>
            <a:ext cx="6514565" cy="3799007"/>
          </a:xfrm>
          <a:prstGeom prst="rect">
            <a:avLst/>
          </a:prstGeom>
        </p:spPr>
      </p:pic>
      <p:sp>
        <p:nvSpPr>
          <p:cNvPr id="3" name="Slide Number Placeholder 2">
            <a:extLst>
              <a:ext uri="{FF2B5EF4-FFF2-40B4-BE49-F238E27FC236}">
                <a16:creationId xmlns:a16="http://schemas.microsoft.com/office/drawing/2014/main" id="{B4ED93D9-F90E-3DFE-0A55-D5334721FF6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4BD64BB-9BC2-3346-B283-A39112DA3F23}" type="slidenum">
              <a:rPr kumimoji="0" lang="en-US" sz="1200" b="0" i="0" u="none" strike="noStrike" kern="1200" cap="none" spc="0" normalizeH="0" baseline="0" noProof="0">
                <a:ln>
                  <a:noFill/>
                </a:ln>
                <a:solidFill>
                  <a:srgbClr val="FFFFFF"/>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srgbClr val="FFFFFF"/>
              </a:solidFill>
              <a:effectLst/>
              <a:uLnTx/>
              <a:uFillTx/>
              <a:latin typeface="Gill Sans MT"/>
              <a:ea typeface="+mn-ea"/>
              <a:cs typeface="+mn-cs"/>
            </a:endParaRPr>
          </a:p>
        </p:txBody>
      </p:sp>
    </p:spTree>
    <p:extLst>
      <p:ext uri="{BB962C8B-B14F-4D97-AF65-F5344CB8AC3E}">
        <p14:creationId xmlns:p14="http://schemas.microsoft.com/office/powerpoint/2010/main" val="3741925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4ED93D9-F90E-3DFE-0A55-D5334721FF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BD64BB-9BC2-3346-B283-A39112DA3F23}" type="slidenum">
              <a:rPr kumimoji="0" lang="en-US" sz="1200" b="0" i="0" u="none" strike="noStrike" kern="1200" cap="none" spc="0" normalizeH="0" baseline="0" noProof="0" smtClean="0">
                <a:ln>
                  <a:noFill/>
                </a:ln>
                <a:solidFill>
                  <a:prstClr val="black">
                    <a:tint val="75000"/>
                  </a:prstClr>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Gill Sans MT"/>
              <a:ea typeface="+mn-ea"/>
              <a:cs typeface="+mn-cs"/>
            </a:endParaRPr>
          </a:p>
        </p:txBody>
      </p:sp>
      <p:sp>
        <p:nvSpPr>
          <p:cNvPr id="4" name="Title 3">
            <a:extLst>
              <a:ext uri="{FF2B5EF4-FFF2-40B4-BE49-F238E27FC236}">
                <a16:creationId xmlns:a16="http://schemas.microsoft.com/office/drawing/2014/main" id="{BB21DCAE-FAD9-F47A-5FDB-F66CADD4D55C}"/>
              </a:ext>
            </a:extLst>
          </p:cNvPr>
          <p:cNvSpPr>
            <a:spLocks noGrp="1"/>
          </p:cNvSpPr>
          <p:nvPr>
            <p:ph type="title"/>
          </p:nvPr>
        </p:nvSpPr>
        <p:spPr/>
        <p:txBody>
          <a:bodyPr/>
          <a:lstStyle/>
          <a:p>
            <a:r>
              <a:rPr lang="en-US">
                <a:latin typeface="Gill Sans MT"/>
              </a:rPr>
              <a:t>SSO and Basement Backups</a:t>
            </a:r>
            <a:endParaRPr lang="en-US"/>
          </a:p>
        </p:txBody>
      </p:sp>
      <p:pic>
        <p:nvPicPr>
          <p:cNvPr id="2" name="Picture 1">
            <a:extLst>
              <a:ext uri="{FF2B5EF4-FFF2-40B4-BE49-F238E27FC236}">
                <a16:creationId xmlns:a16="http://schemas.microsoft.com/office/drawing/2014/main" id="{DC960FB7-6F07-8EFC-DBCC-3EF7124922B0}"/>
              </a:ext>
            </a:extLst>
          </p:cNvPr>
          <p:cNvPicPr>
            <a:picLocks noChangeAspect="1"/>
          </p:cNvPicPr>
          <p:nvPr/>
        </p:nvPicPr>
        <p:blipFill rotWithShape="1">
          <a:blip r:embed="rId3"/>
          <a:srcRect l="1" r="1730" b="8115"/>
          <a:stretch/>
        </p:blipFill>
        <p:spPr>
          <a:xfrm>
            <a:off x="848174" y="1646728"/>
            <a:ext cx="3426505" cy="4297274"/>
          </a:xfrm>
          <a:prstGeom prst="rect">
            <a:avLst/>
          </a:prstGeom>
        </p:spPr>
      </p:pic>
      <p:pic>
        <p:nvPicPr>
          <p:cNvPr id="5" name="Picture 4">
            <a:extLst>
              <a:ext uri="{FF2B5EF4-FFF2-40B4-BE49-F238E27FC236}">
                <a16:creationId xmlns:a16="http://schemas.microsoft.com/office/drawing/2014/main" id="{DB2D328E-0906-739A-F01D-21B97214226E}"/>
              </a:ext>
            </a:extLst>
          </p:cNvPr>
          <p:cNvPicPr>
            <a:picLocks noChangeAspect="1"/>
          </p:cNvPicPr>
          <p:nvPr/>
        </p:nvPicPr>
        <p:blipFill rotWithShape="1">
          <a:blip r:embed="rId4"/>
          <a:srcRect b="6528"/>
          <a:stretch/>
        </p:blipFill>
        <p:spPr>
          <a:xfrm>
            <a:off x="8071527" y="1646729"/>
            <a:ext cx="3438446" cy="4297274"/>
          </a:xfrm>
          <a:prstGeom prst="rect">
            <a:avLst/>
          </a:prstGeom>
        </p:spPr>
      </p:pic>
      <p:pic>
        <p:nvPicPr>
          <p:cNvPr id="7" name="Picture 7">
            <a:extLst>
              <a:ext uri="{FF2B5EF4-FFF2-40B4-BE49-F238E27FC236}">
                <a16:creationId xmlns:a16="http://schemas.microsoft.com/office/drawing/2014/main" id="{363CB69E-6620-FA76-B6A6-EA573A53228B}"/>
              </a:ext>
            </a:extLst>
          </p:cNvPr>
          <p:cNvPicPr>
            <a:picLocks noChangeAspect="1"/>
          </p:cNvPicPr>
          <p:nvPr/>
        </p:nvPicPr>
        <p:blipFill>
          <a:blip r:embed="rId5"/>
          <a:stretch>
            <a:fillRect/>
          </a:stretch>
        </p:blipFill>
        <p:spPr>
          <a:xfrm>
            <a:off x="4400400" y="1586897"/>
            <a:ext cx="3557751" cy="4615239"/>
          </a:xfrm>
          <a:prstGeom prst="rect">
            <a:avLst/>
          </a:prstGeom>
        </p:spPr>
      </p:pic>
    </p:spTree>
    <p:extLst>
      <p:ext uri="{BB962C8B-B14F-4D97-AF65-F5344CB8AC3E}">
        <p14:creationId xmlns:p14="http://schemas.microsoft.com/office/powerpoint/2010/main" val="201565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4ED93D9-F90E-3DFE-0A55-D5334721FF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BD64BB-9BC2-3346-B283-A39112DA3F23}" type="slidenum">
              <a:rPr kumimoji="0" lang="en-US" sz="1200" b="0" i="0" u="none" strike="noStrike" kern="1200" cap="none" spc="0" normalizeH="0" baseline="0" noProof="0" smtClean="0">
                <a:ln>
                  <a:noFill/>
                </a:ln>
                <a:solidFill>
                  <a:prstClr val="black">
                    <a:tint val="75000"/>
                  </a:prstClr>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Gill Sans MT"/>
              <a:ea typeface="+mn-ea"/>
              <a:cs typeface="+mn-cs"/>
            </a:endParaRPr>
          </a:p>
        </p:txBody>
      </p:sp>
      <p:sp>
        <p:nvSpPr>
          <p:cNvPr id="4" name="Title 3">
            <a:extLst>
              <a:ext uri="{FF2B5EF4-FFF2-40B4-BE49-F238E27FC236}">
                <a16:creationId xmlns:a16="http://schemas.microsoft.com/office/drawing/2014/main" id="{BB21DCAE-FAD9-F47A-5FDB-F66CADD4D55C}"/>
              </a:ext>
            </a:extLst>
          </p:cNvPr>
          <p:cNvSpPr>
            <a:spLocks noGrp="1"/>
          </p:cNvSpPr>
          <p:nvPr>
            <p:ph type="title"/>
          </p:nvPr>
        </p:nvSpPr>
        <p:spPr/>
        <p:txBody>
          <a:bodyPr>
            <a:normAutofit fontScale="90000"/>
          </a:bodyPr>
          <a:lstStyle/>
          <a:p>
            <a:r>
              <a:rPr lang="en-US" b="1">
                <a:solidFill>
                  <a:srgbClr val="3B4982"/>
                </a:solidFill>
                <a:latin typeface="Gill Sans MT" panose="020B0502020104020203" pitchFamily="34" charset="0"/>
                <a:cs typeface="Gill Sans" panose="020B0502020104020203" pitchFamily="34" charset="-79"/>
              </a:rPr>
              <a:t>Funding for Water and Sewer Capital Expenditures FYs 2023-2028</a:t>
            </a:r>
            <a:endParaRPr lang="en-US"/>
          </a:p>
        </p:txBody>
      </p:sp>
      <p:pic>
        <p:nvPicPr>
          <p:cNvPr id="11" name="Picture 10">
            <a:extLst>
              <a:ext uri="{FF2B5EF4-FFF2-40B4-BE49-F238E27FC236}">
                <a16:creationId xmlns:a16="http://schemas.microsoft.com/office/drawing/2014/main" id="{6718EBB8-2330-4B05-B2BE-1A370F0ACB9E}"/>
              </a:ext>
            </a:extLst>
          </p:cNvPr>
          <p:cNvPicPr>
            <a:picLocks noChangeAspect="1"/>
          </p:cNvPicPr>
          <p:nvPr/>
        </p:nvPicPr>
        <p:blipFill>
          <a:blip r:embed="rId3"/>
          <a:stretch>
            <a:fillRect/>
          </a:stretch>
        </p:blipFill>
        <p:spPr>
          <a:xfrm>
            <a:off x="487565" y="2835176"/>
            <a:ext cx="5602307" cy="1828800"/>
          </a:xfrm>
          <a:prstGeom prst="rect">
            <a:avLst/>
          </a:prstGeom>
        </p:spPr>
      </p:pic>
      <p:pic>
        <p:nvPicPr>
          <p:cNvPr id="12" name="Picture 11">
            <a:extLst>
              <a:ext uri="{FF2B5EF4-FFF2-40B4-BE49-F238E27FC236}">
                <a16:creationId xmlns:a16="http://schemas.microsoft.com/office/drawing/2014/main" id="{31D03EBB-7DEA-48EC-8D48-A7D407866443}"/>
              </a:ext>
            </a:extLst>
          </p:cNvPr>
          <p:cNvPicPr>
            <a:picLocks noChangeAspect="1"/>
          </p:cNvPicPr>
          <p:nvPr/>
        </p:nvPicPr>
        <p:blipFill>
          <a:blip r:embed="rId4"/>
          <a:stretch>
            <a:fillRect/>
          </a:stretch>
        </p:blipFill>
        <p:spPr>
          <a:xfrm>
            <a:off x="7132039" y="1463378"/>
            <a:ext cx="4572396" cy="4572396"/>
          </a:xfrm>
          <a:prstGeom prst="rect">
            <a:avLst/>
          </a:prstGeom>
        </p:spPr>
      </p:pic>
    </p:spTree>
    <p:extLst>
      <p:ext uri="{BB962C8B-B14F-4D97-AF65-F5344CB8AC3E}">
        <p14:creationId xmlns:p14="http://schemas.microsoft.com/office/powerpoint/2010/main" val="2199744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ridge over water with a city in the background&#10;&#10;Description automatically generated with medium confidence">
            <a:extLst>
              <a:ext uri="{FF2B5EF4-FFF2-40B4-BE49-F238E27FC236}">
                <a16:creationId xmlns:a16="http://schemas.microsoft.com/office/drawing/2014/main" id="{4F180277-89E7-0BA4-38CD-DBF99EC7A864}"/>
              </a:ext>
            </a:extLst>
          </p:cNvPr>
          <p:cNvPicPr>
            <a:picLocks noChangeAspect="1"/>
          </p:cNvPicPr>
          <p:nvPr/>
        </p:nvPicPr>
        <p:blipFill rotWithShape="1">
          <a:blip r:embed="rId3">
            <a:alphaModFix amt="31000"/>
          </a:blip>
          <a:srcRect l="-5710" t="23977" r="51233" b="14039"/>
          <a:stretch/>
        </p:blipFill>
        <p:spPr>
          <a:xfrm>
            <a:off x="-1459270" y="0"/>
            <a:ext cx="13651270" cy="6858000"/>
          </a:xfrm>
          <a:prstGeom prst="rect">
            <a:avLst/>
          </a:prstGeom>
        </p:spPr>
      </p:pic>
      <p:sp>
        <p:nvSpPr>
          <p:cNvPr id="5" name="TextBox 4">
            <a:extLst>
              <a:ext uri="{FF2B5EF4-FFF2-40B4-BE49-F238E27FC236}">
                <a16:creationId xmlns:a16="http://schemas.microsoft.com/office/drawing/2014/main" id="{5D5CFDE5-173E-BB4D-B403-23F0CDA9B7CD}"/>
              </a:ext>
            </a:extLst>
          </p:cNvPr>
          <p:cNvSpPr txBox="1"/>
          <p:nvPr/>
        </p:nvSpPr>
        <p:spPr>
          <a:xfrm>
            <a:off x="1572767" y="1540432"/>
            <a:ext cx="9106521"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U.S. Infrastructure in the IIJA Era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Emily Feenstra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Chief Policy &amp; External Affairs Officer, ASCE</a:t>
            </a:r>
          </a:p>
        </p:txBody>
      </p:sp>
      <p:pic>
        <p:nvPicPr>
          <p:cNvPr id="11" name="Picture 10">
            <a:extLst>
              <a:ext uri="{FF2B5EF4-FFF2-40B4-BE49-F238E27FC236}">
                <a16:creationId xmlns:a16="http://schemas.microsoft.com/office/drawing/2014/main" id="{991BC7CA-1F97-7D8F-A832-0781E17BFFC5}"/>
              </a:ext>
            </a:extLst>
          </p:cNvPr>
          <p:cNvPicPr>
            <a:picLocks noChangeAspect="1" noChangeArrowheads="1"/>
          </p:cNvPicPr>
          <p:nvPr/>
        </p:nvPicPr>
        <mc:AlternateContent xmlns:mc="http://schemas.openxmlformats.org/markup-compatibility/2006">
          <mc:Choice xmlns="" xmlns:mv="urn:schemas-microsoft-com:mac:vml" xmlns:ma="http://schemas.microsoft.com/office/mac/drawingml/2008/main" Requires="ma">
            <p:blipFill>
              <a:blip r:embed="rId4"/>
              <a:srcRect/>
              <a:stretch>
                <a:fillRect/>
              </a:stretch>
            </p:blipFill>
          </mc:Choice>
          <mc:Fallback>
            <p:blipFill>
              <a:blip r:embed="rId5"/>
              <a:srcRect/>
              <a:stretch>
                <a:fillRect/>
              </a:stretch>
            </p:blipFill>
          </mc:Fallback>
        </mc:AlternateContent>
        <p:spPr bwMode="auto">
          <a:xfrm>
            <a:off x="204460" y="247463"/>
            <a:ext cx="2690192" cy="365760"/>
          </a:xfrm>
          <a:prstGeom prst="rect">
            <a:avLst/>
          </a:prstGeom>
          <a:noFill/>
          <a:ln w="9525">
            <a:noFill/>
            <a:miter lim="800000"/>
            <a:headEnd/>
            <a:tailEnd/>
          </a:ln>
          <a:effectLst/>
        </p:spPr>
      </p:pic>
    </p:spTree>
    <p:extLst>
      <p:ext uri="{BB962C8B-B14F-4D97-AF65-F5344CB8AC3E}">
        <p14:creationId xmlns:p14="http://schemas.microsoft.com/office/powerpoint/2010/main" val="974008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4ED93D9-F90E-3DFE-0A55-D5334721FF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BD64BB-9BC2-3346-B283-A39112DA3F23}" type="slidenum">
              <a:rPr kumimoji="0" lang="en-US" sz="1200" b="0" i="0" u="none" strike="noStrike" kern="1200" cap="none" spc="0" normalizeH="0" baseline="0" noProof="0" smtClean="0">
                <a:ln>
                  <a:noFill/>
                </a:ln>
                <a:solidFill>
                  <a:prstClr val="black">
                    <a:tint val="75000"/>
                  </a:prstClr>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Gill Sans MT"/>
              <a:ea typeface="+mn-ea"/>
              <a:cs typeface="+mn-cs"/>
            </a:endParaRPr>
          </a:p>
        </p:txBody>
      </p:sp>
      <p:sp>
        <p:nvSpPr>
          <p:cNvPr id="4" name="Title 3">
            <a:extLst>
              <a:ext uri="{FF2B5EF4-FFF2-40B4-BE49-F238E27FC236}">
                <a16:creationId xmlns:a16="http://schemas.microsoft.com/office/drawing/2014/main" id="{BB21DCAE-FAD9-F47A-5FDB-F66CADD4D55C}"/>
              </a:ext>
            </a:extLst>
          </p:cNvPr>
          <p:cNvSpPr>
            <a:spLocks noGrp="1"/>
          </p:cNvSpPr>
          <p:nvPr>
            <p:ph type="title"/>
          </p:nvPr>
        </p:nvSpPr>
        <p:spPr/>
        <p:txBody>
          <a:bodyPr>
            <a:normAutofit fontScale="90000"/>
          </a:bodyPr>
          <a:lstStyle/>
          <a:p>
            <a:r>
              <a:rPr lang="en-US" b="1">
                <a:solidFill>
                  <a:srgbClr val="3B4982"/>
                </a:solidFill>
                <a:latin typeface="Gill Sans MT" panose="020B0502020104020203" pitchFamily="34" charset="0"/>
                <a:cs typeface="Gill Sans" panose="020B0502020104020203" pitchFamily="34" charset="-79"/>
              </a:rPr>
              <a:t>FY 2024 Capital Program Overview &amp; Highlights</a:t>
            </a:r>
            <a:endParaRPr lang="en-US"/>
          </a:p>
        </p:txBody>
      </p:sp>
      <p:pic>
        <p:nvPicPr>
          <p:cNvPr id="6" name="Picture 5">
            <a:extLst>
              <a:ext uri="{FF2B5EF4-FFF2-40B4-BE49-F238E27FC236}">
                <a16:creationId xmlns:a16="http://schemas.microsoft.com/office/drawing/2014/main" id="{0E37857F-AD09-4A7E-B0E3-26A788DCD37E}"/>
              </a:ext>
            </a:extLst>
          </p:cNvPr>
          <p:cNvPicPr>
            <a:picLocks noChangeAspect="1"/>
          </p:cNvPicPr>
          <p:nvPr/>
        </p:nvPicPr>
        <p:blipFill>
          <a:blip r:embed="rId3"/>
          <a:stretch>
            <a:fillRect/>
          </a:stretch>
        </p:blipFill>
        <p:spPr>
          <a:xfrm>
            <a:off x="838200" y="1235710"/>
            <a:ext cx="4637126" cy="5120640"/>
          </a:xfrm>
          <a:prstGeom prst="rect">
            <a:avLst/>
          </a:prstGeom>
        </p:spPr>
      </p:pic>
      <p:sp>
        <p:nvSpPr>
          <p:cNvPr id="7" name="Rectangle 6">
            <a:extLst>
              <a:ext uri="{FF2B5EF4-FFF2-40B4-BE49-F238E27FC236}">
                <a16:creationId xmlns:a16="http://schemas.microsoft.com/office/drawing/2014/main" id="{6AEA1C2A-5C25-4E7E-876A-CF1C60A66948}"/>
              </a:ext>
            </a:extLst>
          </p:cNvPr>
          <p:cNvSpPr/>
          <p:nvPr/>
        </p:nvSpPr>
        <p:spPr>
          <a:xfrm>
            <a:off x="6470784" y="1654885"/>
            <a:ext cx="175404" cy="1308100"/>
          </a:xfrm>
          <a:prstGeom prst="rect">
            <a:avLst/>
          </a:prstGeom>
          <a:solidFill>
            <a:srgbClr val="099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8" name="Text Placeholder 13">
            <a:extLst>
              <a:ext uri="{FF2B5EF4-FFF2-40B4-BE49-F238E27FC236}">
                <a16:creationId xmlns:a16="http://schemas.microsoft.com/office/drawing/2014/main" id="{399CAD31-B3CE-4C88-9280-88E9DFB7A008}"/>
              </a:ext>
            </a:extLst>
          </p:cNvPr>
          <p:cNvSpPr txBox="1">
            <a:spLocks/>
          </p:cNvSpPr>
          <p:nvPr/>
        </p:nvSpPr>
        <p:spPr>
          <a:xfrm>
            <a:off x="6699383" y="1807338"/>
            <a:ext cx="3822433" cy="1120450"/>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accent2"/>
                </a:solidFill>
                <a:latin typeface="Gill Sans" panose="020B0502020104020203" pitchFamily="34" charset="-79"/>
                <a:ea typeface="+mn-ea"/>
                <a:cs typeface="Gill Sans" panose="020B05020201040202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3B4982"/>
                </a:solidFill>
                <a:latin typeface="Gill Sans" panose="020B0502020104020203" pitchFamily="34" charset="-79"/>
                <a:ea typeface="+mn-ea"/>
                <a:cs typeface="Gill Sans" panose="020B05020201040202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3B4982"/>
                </a:solidFill>
                <a:latin typeface="Gill Sans" panose="020B0502020104020203" pitchFamily="34" charset="-79"/>
                <a:ea typeface="+mn-ea"/>
                <a:cs typeface="Gill Sans" panose="020B05020201040202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3B4982"/>
                </a:solidFill>
                <a:latin typeface="Gill Sans" panose="020B0502020104020203" pitchFamily="34" charset="-79"/>
                <a:ea typeface="+mn-ea"/>
                <a:cs typeface="Gill Sans" panose="020B05020201040202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3B4982"/>
                </a:solidFill>
                <a:latin typeface="Gill Sans" panose="020B0502020104020203" pitchFamily="34" charset="-79"/>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200" b="1" i="0" u="none" strike="noStrike" kern="1200" cap="none" spc="0" normalizeH="0" baseline="0" noProof="0">
                <a:ln>
                  <a:noFill/>
                </a:ln>
                <a:solidFill>
                  <a:srgbClr val="8FD16A"/>
                </a:solidFill>
                <a:effectLst/>
                <a:uLnTx/>
                <a:uFillTx/>
                <a:latin typeface="Gill Sans MT"/>
                <a:ea typeface="+mn-ea"/>
                <a:cs typeface="Gill Sans"/>
              </a:rPr>
              <a:t>79% </a:t>
            </a:r>
            <a:endParaRPr kumimoji="0" lang="en-US" sz="3200" b="1" i="0" u="none" strike="noStrike" kern="1200" cap="none" spc="0" normalizeH="0" baseline="0" noProof="0">
              <a:ln>
                <a:noFill/>
              </a:ln>
              <a:solidFill>
                <a:srgbClr val="8FD16A"/>
              </a:solidFill>
              <a:effectLst/>
              <a:uLnTx/>
              <a:uFillTx/>
              <a:latin typeface="Gill Sans MT" panose="020B0502020104020203" pitchFamily="34" charset="0"/>
              <a:ea typeface="+mn-ea"/>
              <a:cs typeface="Gill Sans" panose="020B0502020104020203" pitchFamily="34" charset="-79"/>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8FD16A"/>
                </a:solidFill>
                <a:effectLst/>
                <a:uLnTx/>
                <a:uFillTx/>
                <a:latin typeface="Gill Sans MT"/>
                <a:ea typeface="+mn-ea"/>
                <a:cs typeface="Gill Sans"/>
              </a:rPr>
              <a:t>of the FY 2024 Capital program is funded through long-term debt</a:t>
            </a:r>
          </a:p>
        </p:txBody>
      </p:sp>
      <p:pic>
        <p:nvPicPr>
          <p:cNvPr id="9" name="Picture 8">
            <a:extLst>
              <a:ext uri="{FF2B5EF4-FFF2-40B4-BE49-F238E27FC236}">
                <a16:creationId xmlns:a16="http://schemas.microsoft.com/office/drawing/2014/main" id="{EE43795F-98A7-4D43-945A-9BC7B70B2E25}"/>
              </a:ext>
            </a:extLst>
          </p:cNvPr>
          <p:cNvPicPr>
            <a:picLocks noChangeAspect="1"/>
          </p:cNvPicPr>
          <p:nvPr/>
        </p:nvPicPr>
        <p:blipFill>
          <a:blip r:embed="rId4"/>
          <a:stretch>
            <a:fillRect/>
          </a:stretch>
        </p:blipFill>
        <p:spPr>
          <a:xfrm>
            <a:off x="6470784" y="3706437"/>
            <a:ext cx="4572000" cy="1941658"/>
          </a:xfrm>
          <a:prstGeom prst="rect">
            <a:avLst/>
          </a:prstGeom>
        </p:spPr>
      </p:pic>
    </p:spTree>
    <p:extLst>
      <p:ext uri="{BB962C8B-B14F-4D97-AF65-F5344CB8AC3E}">
        <p14:creationId xmlns:p14="http://schemas.microsoft.com/office/powerpoint/2010/main" val="3962902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raphic 79">
            <a:extLst>
              <a:ext uri="{FF2B5EF4-FFF2-40B4-BE49-F238E27FC236}">
                <a16:creationId xmlns:a16="http://schemas.microsoft.com/office/drawing/2014/main" id="{1327B8EF-D770-955E-3CA0-6D70EE51006C}"/>
              </a:ext>
            </a:extLst>
          </p:cNvPr>
          <p:cNvSpPr/>
          <p:nvPr/>
        </p:nvSpPr>
        <p:spPr>
          <a:xfrm>
            <a:off x="9587356" y="3764745"/>
            <a:ext cx="1073690" cy="1564589"/>
          </a:xfrm>
          <a:custGeom>
            <a:avLst/>
            <a:gdLst>
              <a:gd name="connsiteX0" fmla="*/ 87237 w 1053494"/>
              <a:gd name="connsiteY0" fmla="*/ 1296536 h 1535162"/>
              <a:gd name="connsiteX1" fmla="*/ 526748 w 1053494"/>
              <a:gd name="connsiteY1" fmla="*/ 1535163 h 1535162"/>
              <a:gd name="connsiteX2" fmla="*/ 966258 w 1053494"/>
              <a:gd name="connsiteY2" fmla="*/ 1296536 h 1535162"/>
              <a:gd name="connsiteX3" fmla="*/ 1027944 w 1053494"/>
              <a:gd name="connsiteY3" fmla="*/ 819284 h 1535162"/>
              <a:gd name="connsiteX4" fmla="*/ 750358 w 1053494"/>
              <a:gd name="connsiteY4" fmla="*/ 318168 h 1535162"/>
              <a:gd name="connsiteX5" fmla="*/ 526748 w 1053494"/>
              <a:gd name="connsiteY5" fmla="*/ 0 h 1535162"/>
              <a:gd name="connsiteX6" fmla="*/ 303137 w 1053494"/>
              <a:gd name="connsiteY6" fmla="*/ 318168 h 1535162"/>
              <a:gd name="connsiteX7" fmla="*/ 25551 w 1053494"/>
              <a:gd name="connsiteY7" fmla="*/ 819284 h 1535162"/>
              <a:gd name="connsiteX8" fmla="*/ 87237 w 1053494"/>
              <a:gd name="connsiteY8" fmla="*/ 1296536 h 1535162"/>
              <a:gd name="connsiteX9" fmla="*/ 87237 w 1053494"/>
              <a:gd name="connsiteY9" fmla="*/ 1296536 h 153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3494" h="1535162">
                <a:moveTo>
                  <a:pt x="87237" y="1296536"/>
                </a:moveTo>
                <a:cubicBezTo>
                  <a:pt x="187476" y="1447666"/>
                  <a:pt x="349401" y="1535163"/>
                  <a:pt x="526748" y="1535163"/>
                </a:cubicBezTo>
                <a:cubicBezTo>
                  <a:pt x="704094" y="1535163"/>
                  <a:pt x="866019" y="1447666"/>
                  <a:pt x="966258" y="1296536"/>
                </a:cubicBezTo>
                <a:cubicBezTo>
                  <a:pt x="1027944" y="1201086"/>
                  <a:pt x="1089630" y="1042002"/>
                  <a:pt x="1027944" y="819284"/>
                </a:cubicBezTo>
                <a:cubicBezTo>
                  <a:pt x="1012523" y="771558"/>
                  <a:pt x="981680" y="644291"/>
                  <a:pt x="750358" y="318168"/>
                </a:cubicBezTo>
                <a:lnTo>
                  <a:pt x="526748" y="0"/>
                </a:lnTo>
                <a:lnTo>
                  <a:pt x="303137" y="318168"/>
                </a:lnTo>
                <a:cubicBezTo>
                  <a:pt x="71815" y="644291"/>
                  <a:pt x="33262" y="779513"/>
                  <a:pt x="25551" y="819284"/>
                </a:cubicBezTo>
                <a:cubicBezTo>
                  <a:pt x="-36135" y="1042002"/>
                  <a:pt x="25551" y="1201086"/>
                  <a:pt x="87237" y="1296536"/>
                </a:cubicBezTo>
                <a:lnTo>
                  <a:pt x="87237" y="1296536"/>
                </a:lnTo>
                <a:close/>
              </a:path>
            </a:pathLst>
          </a:custGeom>
          <a:solidFill>
            <a:schemeClr val="accent3">
              <a:alpha val="5000"/>
            </a:schemeClr>
          </a:solidFill>
          <a:ln w="768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1" name="Graphic 79">
            <a:extLst>
              <a:ext uri="{FF2B5EF4-FFF2-40B4-BE49-F238E27FC236}">
                <a16:creationId xmlns:a16="http://schemas.microsoft.com/office/drawing/2014/main" id="{7FF391A9-B583-389B-AD37-13D6E0978ECF}"/>
              </a:ext>
            </a:extLst>
          </p:cNvPr>
          <p:cNvSpPr/>
          <p:nvPr/>
        </p:nvSpPr>
        <p:spPr>
          <a:xfrm>
            <a:off x="4300653" y="3764745"/>
            <a:ext cx="1073690" cy="1564589"/>
          </a:xfrm>
          <a:custGeom>
            <a:avLst/>
            <a:gdLst>
              <a:gd name="connsiteX0" fmla="*/ 87237 w 1053494"/>
              <a:gd name="connsiteY0" fmla="*/ 1296536 h 1535162"/>
              <a:gd name="connsiteX1" fmla="*/ 526748 w 1053494"/>
              <a:gd name="connsiteY1" fmla="*/ 1535163 h 1535162"/>
              <a:gd name="connsiteX2" fmla="*/ 966258 w 1053494"/>
              <a:gd name="connsiteY2" fmla="*/ 1296536 h 1535162"/>
              <a:gd name="connsiteX3" fmla="*/ 1027944 w 1053494"/>
              <a:gd name="connsiteY3" fmla="*/ 819284 h 1535162"/>
              <a:gd name="connsiteX4" fmla="*/ 750358 w 1053494"/>
              <a:gd name="connsiteY4" fmla="*/ 318168 h 1535162"/>
              <a:gd name="connsiteX5" fmla="*/ 526748 w 1053494"/>
              <a:gd name="connsiteY5" fmla="*/ 0 h 1535162"/>
              <a:gd name="connsiteX6" fmla="*/ 303137 w 1053494"/>
              <a:gd name="connsiteY6" fmla="*/ 318168 h 1535162"/>
              <a:gd name="connsiteX7" fmla="*/ 25551 w 1053494"/>
              <a:gd name="connsiteY7" fmla="*/ 819284 h 1535162"/>
              <a:gd name="connsiteX8" fmla="*/ 87237 w 1053494"/>
              <a:gd name="connsiteY8" fmla="*/ 1296536 h 1535162"/>
              <a:gd name="connsiteX9" fmla="*/ 87237 w 1053494"/>
              <a:gd name="connsiteY9" fmla="*/ 1296536 h 153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3494" h="1535162">
                <a:moveTo>
                  <a:pt x="87237" y="1296536"/>
                </a:moveTo>
                <a:cubicBezTo>
                  <a:pt x="187476" y="1447666"/>
                  <a:pt x="349401" y="1535163"/>
                  <a:pt x="526748" y="1535163"/>
                </a:cubicBezTo>
                <a:cubicBezTo>
                  <a:pt x="704094" y="1535163"/>
                  <a:pt x="866019" y="1447666"/>
                  <a:pt x="966258" y="1296536"/>
                </a:cubicBezTo>
                <a:cubicBezTo>
                  <a:pt x="1027944" y="1201086"/>
                  <a:pt x="1089630" y="1042002"/>
                  <a:pt x="1027944" y="819284"/>
                </a:cubicBezTo>
                <a:cubicBezTo>
                  <a:pt x="1012523" y="771558"/>
                  <a:pt x="981680" y="644291"/>
                  <a:pt x="750358" y="318168"/>
                </a:cubicBezTo>
                <a:lnTo>
                  <a:pt x="526748" y="0"/>
                </a:lnTo>
                <a:lnTo>
                  <a:pt x="303137" y="318168"/>
                </a:lnTo>
                <a:cubicBezTo>
                  <a:pt x="71815" y="644291"/>
                  <a:pt x="33262" y="779513"/>
                  <a:pt x="25551" y="819284"/>
                </a:cubicBezTo>
                <a:cubicBezTo>
                  <a:pt x="-36135" y="1042002"/>
                  <a:pt x="25551" y="1201086"/>
                  <a:pt x="87237" y="1296536"/>
                </a:cubicBezTo>
                <a:lnTo>
                  <a:pt x="87237" y="1296536"/>
                </a:lnTo>
                <a:close/>
              </a:path>
            </a:pathLst>
          </a:custGeom>
          <a:solidFill>
            <a:schemeClr val="accent3">
              <a:alpha val="5000"/>
            </a:schemeClr>
          </a:solidFill>
          <a:ln w="768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12" name="Graphic 79">
            <a:extLst>
              <a:ext uri="{FF2B5EF4-FFF2-40B4-BE49-F238E27FC236}">
                <a16:creationId xmlns:a16="http://schemas.microsoft.com/office/drawing/2014/main" id="{02C0A3F6-13B4-6705-F8F5-7E9C3ED57667}"/>
              </a:ext>
            </a:extLst>
          </p:cNvPr>
          <p:cNvSpPr/>
          <p:nvPr/>
        </p:nvSpPr>
        <p:spPr>
          <a:xfrm>
            <a:off x="1252653" y="3764745"/>
            <a:ext cx="1073690" cy="1564589"/>
          </a:xfrm>
          <a:custGeom>
            <a:avLst/>
            <a:gdLst>
              <a:gd name="connsiteX0" fmla="*/ 87237 w 1053494"/>
              <a:gd name="connsiteY0" fmla="*/ 1296536 h 1535162"/>
              <a:gd name="connsiteX1" fmla="*/ 526748 w 1053494"/>
              <a:gd name="connsiteY1" fmla="*/ 1535163 h 1535162"/>
              <a:gd name="connsiteX2" fmla="*/ 966258 w 1053494"/>
              <a:gd name="connsiteY2" fmla="*/ 1296536 h 1535162"/>
              <a:gd name="connsiteX3" fmla="*/ 1027944 w 1053494"/>
              <a:gd name="connsiteY3" fmla="*/ 819284 h 1535162"/>
              <a:gd name="connsiteX4" fmla="*/ 750358 w 1053494"/>
              <a:gd name="connsiteY4" fmla="*/ 318168 h 1535162"/>
              <a:gd name="connsiteX5" fmla="*/ 526748 w 1053494"/>
              <a:gd name="connsiteY5" fmla="*/ 0 h 1535162"/>
              <a:gd name="connsiteX6" fmla="*/ 303137 w 1053494"/>
              <a:gd name="connsiteY6" fmla="*/ 318168 h 1535162"/>
              <a:gd name="connsiteX7" fmla="*/ 25551 w 1053494"/>
              <a:gd name="connsiteY7" fmla="*/ 819284 h 1535162"/>
              <a:gd name="connsiteX8" fmla="*/ 87237 w 1053494"/>
              <a:gd name="connsiteY8" fmla="*/ 1296536 h 1535162"/>
              <a:gd name="connsiteX9" fmla="*/ 87237 w 1053494"/>
              <a:gd name="connsiteY9" fmla="*/ 1296536 h 153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3494" h="1535162">
                <a:moveTo>
                  <a:pt x="87237" y="1296536"/>
                </a:moveTo>
                <a:cubicBezTo>
                  <a:pt x="187476" y="1447666"/>
                  <a:pt x="349401" y="1535163"/>
                  <a:pt x="526748" y="1535163"/>
                </a:cubicBezTo>
                <a:cubicBezTo>
                  <a:pt x="704094" y="1535163"/>
                  <a:pt x="866019" y="1447666"/>
                  <a:pt x="966258" y="1296536"/>
                </a:cubicBezTo>
                <a:cubicBezTo>
                  <a:pt x="1027944" y="1201086"/>
                  <a:pt x="1089630" y="1042002"/>
                  <a:pt x="1027944" y="819284"/>
                </a:cubicBezTo>
                <a:cubicBezTo>
                  <a:pt x="1012523" y="771558"/>
                  <a:pt x="981680" y="644291"/>
                  <a:pt x="750358" y="318168"/>
                </a:cubicBezTo>
                <a:lnTo>
                  <a:pt x="526748" y="0"/>
                </a:lnTo>
                <a:lnTo>
                  <a:pt x="303137" y="318168"/>
                </a:lnTo>
                <a:cubicBezTo>
                  <a:pt x="71815" y="644291"/>
                  <a:pt x="33262" y="779513"/>
                  <a:pt x="25551" y="819284"/>
                </a:cubicBezTo>
                <a:cubicBezTo>
                  <a:pt x="-36135" y="1042002"/>
                  <a:pt x="25551" y="1201086"/>
                  <a:pt x="87237" y="1296536"/>
                </a:cubicBezTo>
                <a:lnTo>
                  <a:pt x="87237" y="1296536"/>
                </a:lnTo>
                <a:close/>
              </a:path>
            </a:pathLst>
          </a:custGeom>
          <a:solidFill>
            <a:schemeClr val="accent3">
              <a:alpha val="5000"/>
            </a:schemeClr>
          </a:solidFill>
          <a:ln w="768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9DA04DEF-9FDE-4A16-810F-D5C4F696E52A}"/>
              </a:ext>
            </a:extLst>
          </p:cNvPr>
          <p:cNvSpPr>
            <a:spLocks noGrp="1"/>
          </p:cNvSpPr>
          <p:nvPr>
            <p:ph type="title"/>
          </p:nvPr>
        </p:nvSpPr>
        <p:spPr>
          <a:xfrm>
            <a:off x="783316" y="318421"/>
            <a:ext cx="8745522" cy="882505"/>
          </a:xfrm>
        </p:spPr>
        <p:txBody>
          <a:bodyPr>
            <a:noAutofit/>
          </a:bodyPr>
          <a:lstStyle/>
          <a:p>
            <a:pPr marL="0" marR="0">
              <a:spcBef>
                <a:spcPts val="0"/>
              </a:spcBef>
              <a:spcAft>
                <a:spcPts val="0"/>
              </a:spcAft>
            </a:pPr>
            <a:r>
              <a:rPr lang="en-US" sz="3200">
                <a:latin typeface="Gill Sans MT" panose="020B0502020104020203" pitchFamily="34" charset="77"/>
                <a:ea typeface="Calibri" panose="020F0502020204030204" pitchFamily="34" charset="0"/>
              </a:rPr>
              <a:t>Impact of Loss of Tax-Exempt Bonds</a:t>
            </a:r>
            <a:endParaRPr lang="en-US" sz="3200">
              <a:effectLst/>
              <a:latin typeface="Calibri" panose="020F0502020204030204" pitchFamily="34" charset="0"/>
              <a:ea typeface="Calibri" panose="020F0502020204030204" pitchFamily="34" charset="0"/>
            </a:endParaRPr>
          </a:p>
        </p:txBody>
      </p:sp>
      <p:pic>
        <p:nvPicPr>
          <p:cNvPr id="7" name="Picture 6" descr="Icon&#10;&#10;Description automatically generated">
            <a:extLst>
              <a:ext uri="{FF2B5EF4-FFF2-40B4-BE49-F238E27FC236}">
                <a16:creationId xmlns:a16="http://schemas.microsoft.com/office/drawing/2014/main" id="{7CAFE5CD-EA3D-49DC-B933-3122D141B822}"/>
              </a:ext>
            </a:extLst>
          </p:cNvPr>
          <p:cNvPicPr>
            <a:picLocks noChangeAspect="1"/>
          </p:cNvPicPr>
          <p:nvPr/>
        </p:nvPicPr>
        <p:blipFill>
          <a:blip r:embed="rId3"/>
          <a:stretch>
            <a:fillRect/>
          </a:stretch>
        </p:blipFill>
        <p:spPr>
          <a:xfrm>
            <a:off x="8678542" y="4292780"/>
            <a:ext cx="1299160" cy="1299160"/>
          </a:xfrm>
          <a:prstGeom prst="rect">
            <a:avLst/>
          </a:prstGeom>
        </p:spPr>
      </p:pic>
      <p:sp>
        <p:nvSpPr>
          <p:cNvPr id="64" name="Content Placeholder 3">
            <a:extLst>
              <a:ext uri="{FF2B5EF4-FFF2-40B4-BE49-F238E27FC236}">
                <a16:creationId xmlns:a16="http://schemas.microsoft.com/office/drawing/2014/main" id="{B5D5AB55-C49B-4C98-8631-95E4F0CEFD50}"/>
              </a:ext>
            </a:extLst>
          </p:cNvPr>
          <p:cNvSpPr>
            <a:spLocks noGrp="1"/>
          </p:cNvSpPr>
          <p:nvPr>
            <p:ph sz="half" idx="1"/>
          </p:nvPr>
        </p:nvSpPr>
        <p:spPr>
          <a:xfrm>
            <a:off x="783316" y="1589118"/>
            <a:ext cx="10815126" cy="3319766"/>
          </a:xfrm>
        </p:spPr>
        <p:txBody>
          <a:bodyPr vert="horz" lIns="91440" tIns="45720" rIns="91440" bIns="45720" rtlCol="0" anchor="t">
            <a:normAutofit/>
          </a:bodyPr>
          <a:lstStyle/>
          <a:p>
            <a:pPr marL="0" indent="0">
              <a:lnSpc>
                <a:spcPct val="110000"/>
              </a:lnSpc>
              <a:buNone/>
            </a:pPr>
            <a:r>
              <a:rPr lang="en-US" sz="2800">
                <a:solidFill>
                  <a:srgbClr val="3C4981"/>
                </a:solidFill>
              </a:rPr>
              <a:t>The loss of tax-exempt bonds to WSSC Water:</a:t>
            </a:r>
          </a:p>
          <a:p>
            <a:pPr>
              <a:lnSpc>
                <a:spcPct val="110000"/>
              </a:lnSpc>
            </a:pPr>
            <a:r>
              <a:rPr lang="en-US" sz="2800">
                <a:solidFill>
                  <a:srgbClr val="3C4981"/>
                </a:solidFill>
              </a:rPr>
              <a:t>$1.1billion in cuts needed to offset increased interest payment</a:t>
            </a:r>
          </a:p>
          <a:p>
            <a:pPr marL="0" indent="0">
              <a:lnSpc>
                <a:spcPct val="110000"/>
              </a:lnSpc>
              <a:buNone/>
            </a:pPr>
            <a:br>
              <a:rPr lang="en-US" sz="2800">
                <a:solidFill>
                  <a:srgbClr val="3C4981"/>
                </a:solidFill>
              </a:rPr>
            </a:br>
            <a:endParaRPr lang="en-US" sz="2800">
              <a:solidFill>
                <a:srgbClr val="3C4981"/>
              </a:solidFill>
            </a:endParaRPr>
          </a:p>
          <a:p>
            <a:pPr marL="0" indent="0">
              <a:lnSpc>
                <a:spcPct val="110000"/>
              </a:lnSpc>
              <a:buNone/>
            </a:pPr>
            <a:endParaRPr lang="en-US">
              <a:solidFill>
                <a:schemeClr val="accent1">
                  <a:lumMod val="50000"/>
                </a:schemeClr>
              </a:solidFill>
            </a:endParaRPr>
          </a:p>
        </p:txBody>
      </p:sp>
      <p:pic>
        <p:nvPicPr>
          <p:cNvPr id="8" name="Picture 7" descr="Icon&#10;&#10;Description automatically generated">
            <a:extLst>
              <a:ext uri="{FF2B5EF4-FFF2-40B4-BE49-F238E27FC236}">
                <a16:creationId xmlns:a16="http://schemas.microsoft.com/office/drawing/2014/main" id="{74D782BB-3365-47FE-8FD6-F81E42DD9E02}"/>
              </a:ext>
            </a:extLst>
          </p:cNvPr>
          <p:cNvPicPr>
            <a:picLocks noChangeAspect="1"/>
          </p:cNvPicPr>
          <p:nvPr/>
        </p:nvPicPr>
        <p:blipFill>
          <a:blip r:embed="rId4"/>
          <a:stretch>
            <a:fillRect/>
          </a:stretch>
        </p:blipFill>
        <p:spPr>
          <a:xfrm>
            <a:off x="9511869" y="4293594"/>
            <a:ext cx="1073690" cy="1073690"/>
          </a:xfrm>
          <a:prstGeom prst="rect">
            <a:avLst/>
          </a:prstGeom>
        </p:spPr>
      </p:pic>
      <p:pic>
        <p:nvPicPr>
          <p:cNvPr id="5" name="Picture 4" descr="Icon&#10;&#10;Description automatically generated">
            <a:extLst>
              <a:ext uri="{FF2B5EF4-FFF2-40B4-BE49-F238E27FC236}">
                <a16:creationId xmlns:a16="http://schemas.microsoft.com/office/drawing/2014/main" id="{ACB25F90-2424-4D1E-987C-C2DCB8F4C531}"/>
              </a:ext>
            </a:extLst>
          </p:cNvPr>
          <p:cNvPicPr>
            <a:picLocks noChangeAspect="1"/>
          </p:cNvPicPr>
          <p:nvPr/>
        </p:nvPicPr>
        <p:blipFill>
          <a:blip r:embed="rId5"/>
          <a:stretch>
            <a:fillRect/>
          </a:stretch>
        </p:blipFill>
        <p:spPr>
          <a:xfrm>
            <a:off x="10334013" y="4292780"/>
            <a:ext cx="1009908" cy="1009908"/>
          </a:xfrm>
          <a:prstGeom prst="rect">
            <a:avLst/>
          </a:prstGeom>
        </p:spPr>
      </p:pic>
      <p:sp>
        <p:nvSpPr>
          <p:cNvPr id="15" name="Content Placeholder 3">
            <a:extLst>
              <a:ext uri="{FF2B5EF4-FFF2-40B4-BE49-F238E27FC236}">
                <a16:creationId xmlns:a16="http://schemas.microsoft.com/office/drawing/2014/main" id="{D24B6599-1096-4F03-B0FC-40B26A67C82A}"/>
              </a:ext>
            </a:extLst>
          </p:cNvPr>
          <p:cNvSpPr txBox="1">
            <a:spLocks/>
          </p:cNvSpPr>
          <p:nvPr/>
        </p:nvSpPr>
        <p:spPr>
          <a:xfrm>
            <a:off x="0" y="3096492"/>
            <a:ext cx="12192000" cy="133022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2400" kern="1200">
                <a:solidFill>
                  <a:schemeClr val="accent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0"/>
              </a:spcBef>
              <a:spcAft>
                <a:spcPts val="600"/>
              </a:spcAft>
              <a:buFont typeface="Courier New" panose="02070309020205020404" pitchFamily="49" charset="0"/>
              <a:buChar char="o"/>
              <a:defRPr sz="2000" kern="1200">
                <a:solidFill>
                  <a:schemeClr val="accent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accent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0"/>
              </a:spcBef>
              <a:spcAft>
                <a:spcPts val="600"/>
              </a:spcAft>
              <a:buFont typeface="Courier New" panose="02070309020205020404" pitchFamily="49" charset="0"/>
              <a:buChar char="o"/>
              <a:defRPr sz="1600" kern="1200">
                <a:solidFill>
                  <a:schemeClr val="accent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accent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3C4981"/>
                </a:solidFill>
                <a:effectLst/>
                <a:uLnTx/>
                <a:uFillTx/>
                <a:latin typeface="Gill Sans MT" panose="020B0502020104020203" pitchFamily="34" charset="0"/>
                <a:ea typeface="+mn-ea"/>
                <a:cs typeface="+mn-cs"/>
              </a:rPr>
              <a:t>Over 30 years - cuts equivalent to: </a:t>
            </a:r>
          </a:p>
        </p:txBody>
      </p:sp>
      <p:sp>
        <p:nvSpPr>
          <p:cNvPr id="20" name="Content Placeholder 3">
            <a:extLst>
              <a:ext uri="{FF2B5EF4-FFF2-40B4-BE49-F238E27FC236}">
                <a16:creationId xmlns:a16="http://schemas.microsoft.com/office/drawing/2014/main" id="{BA818ECC-2B4B-4DE1-A790-A27F503BCD7B}"/>
              </a:ext>
            </a:extLst>
          </p:cNvPr>
          <p:cNvSpPr txBox="1">
            <a:spLocks/>
          </p:cNvSpPr>
          <p:nvPr/>
        </p:nvSpPr>
        <p:spPr>
          <a:xfrm>
            <a:off x="9038751" y="5268882"/>
            <a:ext cx="2031879" cy="87703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2400" kern="1200">
                <a:solidFill>
                  <a:schemeClr val="accent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0"/>
              </a:spcBef>
              <a:spcAft>
                <a:spcPts val="600"/>
              </a:spcAft>
              <a:buFont typeface="Courier New" panose="02070309020205020404" pitchFamily="49" charset="0"/>
              <a:buChar char="o"/>
              <a:defRPr sz="2000" kern="1200">
                <a:solidFill>
                  <a:schemeClr val="accent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accent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0"/>
              </a:spcBef>
              <a:spcAft>
                <a:spcPts val="600"/>
              </a:spcAft>
              <a:buFont typeface="Courier New" panose="02070309020205020404" pitchFamily="49" charset="0"/>
              <a:buChar char="o"/>
              <a:defRPr sz="1600" kern="1200">
                <a:solidFill>
                  <a:schemeClr val="accent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accent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3C4981"/>
                </a:solidFill>
                <a:effectLst/>
                <a:uLnTx/>
                <a:uFillTx/>
                <a:latin typeface="Gill Sans MT"/>
                <a:ea typeface="+mn-ea"/>
                <a:cs typeface="+mn-cs"/>
              </a:rPr>
              <a:t>91 positions</a:t>
            </a:r>
          </a:p>
        </p:txBody>
      </p:sp>
      <p:pic>
        <p:nvPicPr>
          <p:cNvPr id="6" name="Picture 5" descr="Icon&#10;&#10;Description automatically generated">
            <a:extLst>
              <a:ext uri="{FF2B5EF4-FFF2-40B4-BE49-F238E27FC236}">
                <a16:creationId xmlns:a16="http://schemas.microsoft.com/office/drawing/2014/main" id="{4CF9E229-FDA3-4A2D-9D6E-A2847E176E6F}"/>
              </a:ext>
            </a:extLst>
          </p:cNvPr>
          <p:cNvPicPr>
            <a:picLocks noChangeAspect="1"/>
          </p:cNvPicPr>
          <p:nvPr/>
        </p:nvPicPr>
        <p:blipFill>
          <a:blip r:embed="rId6"/>
          <a:stretch>
            <a:fillRect/>
          </a:stretch>
        </p:blipFill>
        <p:spPr>
          <a:xfrm>
            <a:off x="4745138" y="3453758"/>
            <a:ext cx="2190549" cy="2190549"/>
          </a:xfrm>
          <a:prstGeom prst="rect">
            <a:avLst/>
          </a:prstGeom>
        </p:spPr>
      </p:pic>
      <p:sp>
        <p:nvSpPr>
          <p:cNvPr id="18" name="Content Placeholder 3">
            <a:extLst>
              <a:ext uri="{FF2B5EF4-FFF2-40B4-BE49-F238E27FC236}">
                <a16:creationId xmlns:a16="http://schemas.microsoft.com/office/drawing/2014/main" id="{17CAC0EC-CC3E-4BDE-BA14-8A2AC5F810A3}"/>
              </a:ext>
            </a:extLst>
          </p:cNvPr>
          <p:cNvSpPr txBox="1">
            <a:spLocks/>
          </p:cNvSpPr>
          <p:nvPr/>
        </p:nvSpPr>
        <p:spPr>
          <a:xfrm>
            <a:off x="4651473" y="5412600"/>
            <a:ext cx="2395199" cy="1132484"/>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2400" kern="1200">
                <a:solidFill>
                  <a:schemeClr val="accent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0"/>
              </a:spcBef>
              <a:spcAft>
                <a:spcPts val="600"/>
              </a:spcAft>
              <a:buFont typeface="Courier New" panose="02070309020205020404" pitchFamily="49" charset="0"/>
              <a:buChar char="o"/>
              <a:defRPr sz="2000" kern="1200">
                <a:solidFill>
                  <a:schemeClr val="accent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accent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0"/>
              </a:spcBef>
              <a:spcAft>
                <a:spcPts val="600"/>
              </a:spcAft>
              <a:buFont typeface="Courier New" panose="02070309020205020404" pitchFamily="49" charset="0"/>
              <a:buChar char="o"/>
              <a:defRPr sz="1600" kern="1200">
                <a:solidFill>
                  <a:schemeClr val="accent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accent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3C4981"/>
                </a:solidFill>
                <a:effectLst/>
                <a:uLnTx/>
                <a:uFillTx/>
                <a:latin typeface="Gill Sans MT"/>
                <a:ea typeface="+mn-ea"/>
                <a:cs typeface="+mn-cs"/>
              </a:rPr>
              <a:t>203 miles of sewer reconstruction &amp; 165 miles of water main replacements</a:t>
            </a:r>
            <a:endParaRPr kumimoji="0" lang="en-US" sz="2400" b="0" i="0" u="none" strike="noStrike" kern="1200" cap="none" spc="0" normalizeH="0" baseline="0" noProof="0">
              <a:ln>
                <a:noFill/>
              </a:ln>
              <a:solidFill>
                <a:srgbClr val="3C4981"/>
              </a:solidFill>
              <a:effectLst/>
              <a:uLnTx/>
              <a:uFillTx/>
              <a:latin typeface="Gill Sans MT" panose="020B0502020104020203" pitchFamily="34" charset="0"/>
              <a:ea typeface="+mn-ea"/>
              <a:cs typeface="+mn-cs"/>
            </a:endParaRPr>
          </a:p>
        </p:txBody>
      </p:sp>
      <p:pic>
        <p:nvPicPr>
          <p:cNvPr id="13" name="Picture 12" descr="A picture containing text, sign&#10;&#10;Description automatically generated">
            <a:extLst>
              <a:ext uri="{FF2B5EF4-FFF2-40B4-BE49-F238E27FC236}">
                <a16:creationId xmlns:a16="http://schemas.microsoft.com/office/drawing/2014/main" id="{BF3B5063-CBDA-45B4-96BA-DE5D10B4606C}"/>
              </a:ext>
            </a:extLst>
          </p:cNvPr>
          <p:cNvPicPr>
            <a:picLocks noChangeAspect="1"/>
          </p:cNvPicPr>
          <p:nvPr/>
        </p:nvPicPr>
        <p:blipFill>
          <a:blip r:embed="rId7"/>
          <a:stretch>
            <a:fillRect/>
          </a:stretch>
        </p:blipFill>
        <p:spPr>
          <a:xfrm>
            <a:off x="147597" y="4213900"/>
            <a:ext cx="1569631" cy="1569631"/>
          </a:xfrm>
          <a:prstGeom prst="rect">
            <a:avLst/>
          </a:prstGeom>
        </p:spPr>
      </p:pic>
      <p:pic>
        <p:nvPicPr>
          <p:cNvPr id="17" name="Picture 16" descr="Icon&#10;&#10;Description automatically generated">
            <a:extLst>
              <a:ext uri="{FF2B5EF4-FFF2-40B4-BE49-F238E27FC236}">
                <a16:creationId xmlns:a16="http://schemas.microsoft.com/office/drawing/2014/main" id="{5A8D4E40-FA9A-44AA-B1AC-D95B7D42D315}"/>
              </a:ext>
            </a:extLst>
          </p:cNvPr>
          <p:cNvPicPr>
            <a:picLocks noChangeAspect="1"/>
          </p:cNvPicPr>
          <p:nvPr/>
        </p:nvPicPr>
        <p:blipFill>
          <a:blip r:embed="rId8"/>
          <a:stretch>
            <a:fillRect/>
          </a:stretch>
        </p:blipFill>
        <p:spPr>
          <a:xfrm>
            <a:off x="1638065" y="4473025"/>
            <a:ext cx="1444566" cy="1444566"/>
          </a:xfrm>
          <a:prstGeom prst="rect">
            <a:avLst/>
          </a:prstGeom>
        </p:spPr>
      </p:pic>
      <p:sp>
        <p:nvSpPr>
          <p:cNvPr id="25" name="Content Placeholder 3">
            <a:extLst>
              <a:ext uri="{FF2B5EF4-FFF2-40B4-BE49-F238E27FC236}">
                <a16:creationId xmlns:a16="http://schemas.microsoft.com/office/drawing/2014/main" id="{4A6B5D1B-8FA5-446D-8AF0-F14DFD4C4AA9}"/>
              </a:ext>
            </a:extLst>
          </p:cNvPr>
          <p:cNvSpPr txBox="1">
            <a:spLocks/>
          </p:cNvSpPr>
          <p:nvPr/>
        </p:nvSpPr>
        <p:spPr>
          <a:xfrm>
            <a:off x="783316" y="5588991"/>
            <a:ext cx="2031879" cy="113248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2400" kern="1200">
                <a:solidFill>
                  <a:schemeClr val="accent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0"/>
              </a:spcBef>
              <a:spcAft>
                <a:spcPts val="600"/>
              </a:spcAft>
              <a:buFont typeface="Courier New" panose="02070309020205020404" pitchFamily="49" charset="0"/>
              <a:buChar char="o"/>
              <a:defRPr sz="2000" kern="1200">
                <a:solidFill>
                  <a:schemeClr val="accent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accent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0"/>
              </a:spcBef>
              <a:spcAft>
                <a:spcPts val="600"/>
              </a:spcAft>
              <a:buFont typeface="Courier New" panose="02070309020205020404" pitchFamily="49" charset="0"/>
              <a:buChar char="o"/>
              <a:defRPr sz="1600" kern="1200">
                <a:solidFill>
                  <a:schemeClr val="accent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accent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3C4981"/>
                </a:solidFill>
                <a:effectLst/>
                <a:uLnTx/>
                <a:uFillTx/>
                <a:latin typeface="Gill Sans MT"/>
                <a:ea typeface="+mn-ea"/>
                <a:cs typeface="+mn-cs"/>
              </a:rPr>
              <a:t>1,290 large vehicles</a:t>
            </a:r>
          </a:p>
        </p:txBody>
      </p:sp>
      <p:pic>
        <p:nvPicPr>
          <p:cNvPr id="26" name="Picture 25" descr="Logo&#10;&#10;Description automatically generated">
            <a:extLst>
              <a:ext uri="{FF2B5EF4-FFF2-40B4-BE49-F238E27FC236}">
                <a16:creationId xmlns:a16="http://schemas.microsoft.com/office/drawing/2014/main" id="{59686883-0270-4779-B517-097E80A810F6}"/>
              </a:ext>
            </a:extLst>
          </p:cNvPr>
          <p:cNvPicPr>
            <a:picLocks noChangeAspect="1"/>
          </p:cNvPicPr>
          <p:nvPr/>
        </p:nvPicPr>
        <p:blipFill>
          <a:blip r:embed="rId9"/>
          <a:stretch>
            <a:fillRect/>
          </a:stretch>
        </p:blipFill>
        <p:spPr>
          <a:xfrm>
            <a:off x="1120991" y="3794632"/>
            <a:ext cx="1204083" cy="1204083"/>
          </a:xfrm>
          <a:prstGeom prst="rect">
            <a:avLst/>
          </a:prstGeom>
        </p:spPr>
      </p:pic>
      <p:sp>
        <p:nvSpPr>
          <p:cNvPr id="3" name="Slide Number Placeholder 2">
            <a:extLst>
              <a:ext uri="{FF2B5EF4-FFF2-40B4-BE49-F238E27FC236}">
                <a16:creationId xmlns:a16="http://schemas.microsoft.com/office/drawing/2014/main" id="{8B0A5552-C51C-4A26-9FAC-72A590551A5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BD64BB-9BC2-3346-B283-A39112DA3F23}" type="slidenum">
              <a:rPr kumimoji="0" lang="en-US" sz="1200" b="0" i="0" u="none" strike="noStrike" kern="1200" cap="none" spc="0" normalizeH="0" baseline="0" noProof="0" smtClean="0">
                <a:ln>
                  <a:noFill/>
                </a:ln>
                <a:solidFill>
                  <a:prstClr val="black">
                    <a:tint val="75000"/>
                  </a:prstClr>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Gill Sans MT"/>
              <a:ea typeface="+mn-ea"/>
              <a:cs typeface="+mn-cs"/>
            </a:endParaRPr>
          </a:p>
        </p:txBody>
      </p:sp>
    </p:spTree>
    <p:extLst>
      <p:ext uri="{BB962C8B-B14F-4D97-AF65-F5344CB8AC3E}">
        <p14:creationId xmlns:p14="http://schemas.microsoft.com/office/powerpoint/2010/main" val="1159873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3" name="Slide Number Placeholder 2">
            <a:extLst>
              <a:ext uri="{FF2B5EF4-FFF2-40B4-BE49-F238E27FC236}">
                <a16:creationId xmlns:a16="http://schemas.microsoft.com/office/drawing/2014/main" id="{B4ED93D9-F90E-3DFE-0A55-D5334721FF6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4BD64BB-9BC2-3346-B283-A39112DA3F23}" type="slidenum">
              <a:rPr kumimoji="0" lang="en-US" sz="1200" b="0" i="0" u="none" strike="noStrike" kern="1200" cap="none" spc="0" normalizeH="0" baseline="0" noProof="0">
                <a:ln>
                  <a:noFill/>
                </a:ln>
                <a:solidFill>
                  <a:srgbClr val="FFFFFF"/>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srgbClr val="FFFFFF"/>
              </a:solidFill>
              <a:effectLst/>
              <a:uLnTx/>
              <a:uFillTx/>
              <a:latin typeface="Gill Sans MT"/>
              <a:ea typeface="+mn-ea"/>
              <a:cs typeface="+mn-cs"/>
            </a:endParaRPr>
          </a:p>
        </p:txBody>
      </p:sp>
      <p:pic>
        <p:nvPicPr>
          <p:cNvPr id="6" name="Picture 5" descr="A picture containing outdoor, nature, road, highway&#10;&#10;Description automatically generated">
            <a:extLst>
              <a:ext uri="{FF2B5EF4-FFF2-40B4-BE49-F238E27FC236}">
                <a16:creationId xmlns:a16="http://schemas.microsoft.com/office/drawing/2014/main" id="{56003C45-8493-49A9-8793-62B8F201B93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868452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pic>
        <p:nvPicPr>
          <p:cNvPr id="4" name="Picture 3" descr="A picture containing grass, dog, white, mammal&#10;&#10;Description automatically generated">
            <a:extLst>
              <a:ext uri="{FF2B5EF4-FFF2-40B4-BE49-F238E27FC236}">
                <a16:creationId xmlns:a16="http://schemas.microsoft.com/office/drawing/2014/main" id="{8B54C425-A7C5-4EBB-B7DA-722FA878E7E1}"/>
              </a:ext>
            </a:extLst>
          </p:cNvPr>
          <p:cNvPicPr>
            <a:picLocks noChangeAspect="1"/>
          </p:cNvPicPr>
          <p:nvPr/>
        </p:nvPicPr>
        <p:blipFill rotWithShape="1">
          <a:blip r:embed="rId3"/>
          <a:srcRect t="16963" b="8051"/>
          <a:stretch/>
        </p:blipFill>
        <p:spPr>
          <a:xfrm>
            <a:off x="20" y="1282"/>
            <a:ext cx="12191980" cy="6856718"/>
          </a:xfrm>
          <a:prstGeom prst="rect">
            <a:avLst/>
          </a:prstGeom>
        </p:spPr>
      </p:pic>
      <p:sp>
        <p:nvSpPr>
          <p:cNvPr id="3" name="Slide Number Placeholder 2">
            <a:extLst>
              <a:ext uri="{FF2B5EF4-FFF2-40B4-BE49-F238E27FC236}">
                <a16:creationId xmlns:a16="http://schemas.microsoft.com/office/drawing/2014/main" id="{B4ED93D9-F90E-3DFE-0A55-D5334721FF6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4BD64BB-9BC2-3346-B283-A39112DA3F23}" type="slidenum">
              <a:rPr kumimoji="0" lang="en-US" sz="1200" b="0" i="0" u="none" strike="noStrike" kern="1200" cap="none" spc="0" normalizeH="0" baseline="0" noProof="0">
                <a:ln>
                  <a:noFill/>
                </a:ln>
                <a:solidFill>
                  <a:srgbClr val="FFFFFF"/>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srgbClr val="FFFFFF"/>
              </a:solidFill>
              <a:effectLst/>
              <a:uLnTx/>
              <a:uFillTx/>
              <a:latin typeface="Gill Sans MT"/>
              <a:ea typeface="+mn-ea"/>
              <a:cs typeface="+mn-cs"/>
            </a:endParaRPr>
          </a:p>
        </p:txBody>
      </p:sp>
    </p:spTree>
    <p:extLst>
      <p:ext uri="{BB962C8B-B14F-4D97-AF65-F5344CB8AC3E}">
        <p14:creationId xmlns:p14="http://schemas.microsoft.com/office/powerpoint/2010/main" val="3173278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A7E2F52A-890E-46E9-922C-25325774E880}"/>
              </a:ext>
            </a:extLst>
          </p:cNvPr>
          <p:cNvSpPr>
            <a:spLocks noGrp="1"/>
          </p:cNvSpPr>
          <p:nvPr>
            <p:ph type="subTitle" idx="1"/>
          </p:nvPr>
        </p:nvSpPr>
        <p:spPr>
          <a:xfrm>
            <a:off x="622622" y="2844488"/>
            <a:ext cx="5749376" cy="723682"/>
          </a:xfrm>
        </p:spPr>
        <p:txBody>
          <a:bodyPr>
            <a:normAutofit fontScale="92500" lnSpcReduction="10000"/>
          </a:bodyPr>
          <a:lstStyle/>
          <a:p>
            <a:r>
              <a:rPr lang="en-US" dirty="0"/>
              <a:t>Financed Projects and </a:t>
            </a:r>
          </a:p>
          <a:p>
            <a:r>
              <a:rPr lang="en-US" dirty="0"/>
              <a:t>Impact of Advanced Refundings</a:t>
            </a:r>
          </a:p>
        </p:txBody>
      </p:sp>
      <p:sp>
        <p:nvSpPr>
          <p:cNvPr id="4" name="Title 3">
            <a:extLst>
              <a:ext uri="{FF2B5EF4-FFF2-40B4-BE49-F238E27FC236}">
                <a16:creationId xmlns:a16="http://schemas.microsoft.com/office/drawing/2014/main" id="{5CD2EEB0-3B8F-4227-A68C-F5572CEFD5F0}"/>
              </a:ext>
            </a:extLst>
          </p:cNvPr>
          <p:cNvSpPr>
            <a:spLocks noGrp="1"/>
          </p:cNvSpPr>
          <p:nvPr>
            <p:ph type="ctrTitle"/>
          </p:nvPr>
        </p:nvSpPr>
        <p:spPr>
          <a:xfrm>
            <a:off x="528202" y="1116662"/>
            <a:ext cx="5749376" cy="1475238"/>
          </a:xfrm>
        </p:spPr>
        <p:txBody>
          <a:bodyPr/>
          <a:lstStyle/>
          <a:p>
            <a:r>
              <a:rPr lang="en-US" dirty="0"/>
              <a:t>Municipal Bonds</a:t>
            </a:r>
          </a:p>
        </p:txBody>
      </p:sp>
      <p:sp>
        <p:nvSpPr>
          <p:cNvPr id="6" name="TextBox 5">
            <a:extLst>
              <a:ext uri="{FF2B5EF4-FFF2-40B4-BE49-F238E27FC236}">
                <a16:creationId xmlns:a16="http://schemas.microsoft.com/office/drawing/2014/main" id="{75692C2E-C8D4-4C26-9C87-319D72519574}"/>
              </a:ext>
            </a:extLst>
          </p:cNvPr>
          <p:cNvSpPr txBox="1"/>
          <p:nvPr/>
        </p:nvSpPr>
        <p:spPr>
          <a:xfrm>
            <a:off x="642502" y="3890464"/>
            <a:ext cx="4387275" cy="1200329"/>
          </a:xfrm>
          <a:prstGeom prst="rect">
            <a:avLst/>
          </a:prstGeom>
          <a:noFill/>
        </p:spPr>
        <p:txBody>
          <a:bodyPr wrap="square" rtlCol="0">
            <a:spAutoFit/>
          </a:bodyPr>
          <a:lstStyle/>
          <a:p>
            <a:r>
              <a:rPr lang="en-US" dirty="0">
                <a:solidFill>
                  <a:schemeClr val="bg1"/>
                </a:solidFill>
                <a:latin typeface="Century Gothic" panose="020B0502020202020204" pitchFamily="34" charset="0"/>
              </a:rPr>
              <a:t>Jason Friess</a:t>
            </a:r>
          </a:p>
          <a:p>
            <a:r>
              <a:rPr lang="en-US" dirty="0">
                <a:solidFill>
                  <a:schemeClr val="bg1"/>
                </a:solidFill>
                <a:latin typeface="Century Gothic" panose="020B0502020202020204" pitchFamily="34" charset="0"/>
              </a:rPr>
              <a:t>Debt Manager</a:t>
            </a:r>
          </a:p>
          <a:p>
            <a:endParaRPr lang="en-US" dirty="0">
              <a:solidFill>
                <a:schemeClr val="bg1"/>
              </a:solidFill>
              <a:latin typeface="Century Gothic" panose="020B0502020202020204" pitchFamily="34" charset="0"/>
            </a:endParaRPr>
          </a:p>
          <a:p>
            <a:r>
              <a:rPr lang="en-US" dirty="0">
                <a:solidFill>
                  <a:schemeClr val="bg1"/>
                </a:solidFill>
                <a:latin typeface="Century Gothic" panose="020B0502020202020204" pitchFamily="34" charset="0"/>
              </a:rPr>
              <a:t>April 25, 2023</a:t>
            </a:r>
          </a:p>
        </p:txBody>
      </p:sp>
      <p:cxnSp>
        <p:nvCxnSpPr>
          <p:cNvPr id="7" name="Straight Connector 6">
            <a:extLst>
              <a:ext uri="{FF2B5EF4-FFF2-40B4-BE49-F238E27FC236}">
                <a16:creationId xmlns:a16="http://schemas.microsoft.com/office/drawing/2014/main" id="{BF1C2046-AEE3-4B02-AB26-2117EC34341B}"/>
              </a:ext>
            </a:extLst>
          </p:cNvPr>
          <p:cNvCxnSpPr>
            <a:cxnSpLocks/>
          </p:cNvCxnSpPr>
          <p:nvPr/>
        </p:nvCxnSpPr>
        <p:spPr>
          <a:xfrm>
            <a:off x="622622" y="3633611"/>
            <a:ext cx="4987376" cy="0"/>
          </a:xfrm>
          <a:prstGeom prst="line">
            <a:avLst/>
          </a:prstGeom>
          <a:ln w="19050">
            <a:solidFill>
              <a:srgbClr val="8AE2E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DF7C4F5-7656-4767-896A-6A2ABE482A0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43009" y="5513839"/>
            <a:ext cx="2344808" cy="721879"/>
          </a:xfrm>
          <a:prstGeom prst="rect">
            <a:avLst/>
          </a:prstGeom>
        </p:spPr>
      </p:pic>
    </p:spTree>
    <p:extLst>
      <p:ext uri="{BB962C8B-B14F-4D97-AF65-F5344CB8AC3E}">
        <p14:creationId xmlns:p14="http://schemas.microsoft.com/office/powerpoint/2010/main" val="1592490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51DDA-925C-47D2-86B5-B32DF1702394}"/>
              </a:ext>
            </a:extLst>
          </p:cNvPr>
          <p:cNvSpPr>
            <a:spLocks noGrp="1"/>
          </p:cNvSpPr>
          <p:nvPr>
            <p:ph type="title"/>
          </p:nvPr>
        </p:nvSpPr>
        <p:spPr>
          <a:xfrm>
            <a:off x="838200" y="365125"/>
            <a:ext cx="10515600" cy="1006475"/>
          </a:xfrm>
        </p:spPr>
        <p:txBody>
          <a:bodyPr/>
          <a:lstStyle/>
          <a:p>
            <a:r>
              <a:rPr lang="en-US" dirty="0"/>
              <a:t>Impact of Municipal Bonds </a:t>
            </a:r>
          </a:p>
        </p:txBody>
      </p:sp>
      <p:sp>
        <p:nvSpPr>
          <p:cNvPr id="3" name="Content Placeholder 2">
            <a:extLst>
              <a:ext uri="{FF2B5EF4-FFF2-40B4-BE49-F238E27FC236}">
                <a16:creationId xmlns:a16="http://schemas.microsoft.com/office/drawing/2014/main" id="{023EED1E-7A14-4F97-9542-AC1ECE91D31A}"/>
              </a:ext>
            </a:extLst>
          </p:cNvPr>
          <p:cNvSpPr>
            <a:spLocks noGrp="1"/>
          </p:cNvSpPr>
          <p:nvPr>
            <p:ph idx="1"/>
          </p:nvPr>
        </p:nvSpPr>
        <p:spPr>
          <a:xfrm>
            <a:off x="236798" y="2016867"/>
            <a:ext cx="5726313" cy="1964637"/>
          </a:xfrm>
        </p:spPr>
        <p:txBody>
          <a:bodyPr>
            <a:normAutofit/>
          </a:bodyPr>
          <a:lstStyle/>
          <a:p>
            <a:r>
              <a:rPr lang="en-US" sz="1600" dirty="0"/>
              <a:t>40% of Arlington’s Capital Projects Funded with Municipal Bonds</a:t>
            </a:r>
          </a:p>
          <a:p>
            <a:pPr lvl="1"/>
            <a:r>
              <a:rPr lang="en-US" sz="1600" dirty="0"/>
              <a:t>Arlington issues approximately $150 million annually</a:t>
            </a:r>
          </a:p>
          <a:p>
            <a:pPr lvl="1"/>
            <a:r>
              <a:rPr lang="en-US" sz="1600" dirty="0"/>
              <a:t>Single largest funding source for capital projects</a:t>
            </a:r>
          </a:p>
          <a:p>
            <a:pPr lvl="1"/>
            <a:endParaRPr lang="en-US" sz="1600" dirty="0"/>
          </a:p>
          <a:p>
            <a:pPr lvl="1"/>
            <a:endParaRPr lang="en-US" sz="1600" dirty="0"/>
          </a:p>
          <a:p>
            <a:pPr lvl="1"/>
            <a:endParaRPr lang="en-US" sz="1600" dirty="0"/>
          </a:p>
          <a:p>
            <a:endParaRPr lang="en-US" sz="1600" dirty="0"/>
          </a:p>
        </p:txBody>
      </p:sp>
      <p:sp>
        <p:nvSpPr>
          <p:cNvPr id="4" name="Content Placeholder 2">
            <a:extLst>
              <a:ext uri="{FF2B5EF4-FFF2-40B4-BE49-F238E27FC236}">
                <a16:creationId xmlns:a16="http://schemas.microsoft.com/office/drawing/2014/main" id="{B0B1DDB2-56DD-85BB-67F4-096ADE9FAC5E}"/>
              </a:ext>
            </a:extLst>
          </p:cNvPr>
          <p:cNvSpPr txBox="1">
            <a:spLocks/>
          </p:cNvSpPr>
          <p:nvPr/>
        </p:nvSpPr>
        <p:spPr>
          <a:xfrm>
            <a:off x="653472" y="3760537"/>
            <a:ext cx="6796596" cy="3242946"/>
          </a:xfrm>
          <a:prstGeom prst="rect">
            <a:avLst/>
          </a:prstGeom>
        </p:spPr>
        <p:txBody>
          <a:bodyPr vert="horz" wrap="square" lIns="91440" tIns="45720" rIns="91440" bIns="45720" rtlCol="0">
            <a:normAutofit/>
          </a:bodyPr>
          <a:lstStyle>
            <a:lvl1pPr marL="228600" indent="-228600">
              <a:lnSpc>
                <a:spcPct val="100000"/>
              </a:lnSpc>
              <a:spcBef>
                <a:spcPts val="0"/>
              </a:spcBef>
              <a:spcAft>
                <a:spcPts val="1200"/>
              </a:spcAft>
              <a:buClr>
                <a:srgbClr val="074975"/>
              </a:buClr>
              <a:buFont typeface="Wingdings" panose="05000000000000000000" pitchFamily="2" charset="2"/>
              <a:buChar char="§"/>
              <a:defRPr sz="1600">
                <a:latin typeface="Century Gothic" panose="020B0502020202020204" pitchFamily="34" charset="0"/>
              </a:defRPr>
            </a:lvl1pPr>
            <a:lvl2pPr marL="685800" lvl="1" indent="-228600">
              <a:lnSpc>
                <a:spcPct val="100000"/>
              </a:lnSpc>
              <a:spcBef>
                <a:spcPts val="0"/>
              </a:spcBef>
              <a:spcAft>
                <a:spcPts val="800"/>
              </a:spcAft>
              <a:buClr>
                <a:srgbClr val="074975"/>
              </a:buClr>
              <a:buFont typeface="Arial" panose="020B0604020202020204" pitchFamily="34" charset="0"/>
              <a:buChar char="•"/>
              <a:defRPr sz="1600">
                <a:latin typeface="Century Gothic" panose="020B0502020202020204" pitchFamily="34" charset="0"/>
              </a:defRPr>
            </a:lvl2pPr>
            <a:lvl3pPr marL="1143000" indent="-228600">
              <a:lnSpc>
                <a:spcPct val="100000"/>
              </a:lnSpc>
              <a:spcBef>
                <a:spcPts val="0"/>
              </a:spcBef>
              <a:spcAft>
                <a:spcPts val="600"/>
              </a:spcAft>
              <a:buClr>
                <a:srgbClr val="074975"/>
              </a:buClr>
              <a:buFont typeface="Courier New" panose="02070309020205020404" pitchFamily="49" charset="0"/>
              <a:buChar char="o"/>
              <a:defRPr sz="2000">
                <a:latin typeface="Century Gothic" panose="020B0502020202020204" pitchFamily="34" charset="0"/>
              </a:defRPr>
            </a:lvl3pPr>
            <a:lvl4pPr marL="1600200" indent="-228600">
              <a:lnSpc>
                <a:spcPct val="100000"/>
              </a:lnSpc>
              <a:spcBef>
                <a:spcPts val="0"/>
              </a:spcBef>
              <a:spcAft>
                <a:spcPts val="600"/>
              </a:spcAft>
              <a:buClr>
                <a:srgbClr val="074975"/>
              </a:buClr>
              <a:buFont typeface="Arial" panose="020B0604020202020204" pitchFamily="34" charset="0"/>
              <a:buChar char="•"/>
              <a:defRPr>
                <a:latin typeface="Century Gothic" panose="020B0502020202020204" pitchFamily="34" charset="0"/>
              </a:defRPr>
            </a:lvl4pPr>
            <a:lvl5pPr marL="2057400" indent="-228600">
              <a:lnSpc>
                <a:spcPct val="100000"/>
              </a:lnSpc>
              <a:spcBef>
                <a:spcPts val="0"/>
              </a:spcBef>
              <a:spcAft>
                <a:spcPts val="600"/>
              </a:spcAft>
              <a:buClr>
                <a:srgbClr val="074975"/>
              </a:buClr>
              <a:buFont typeface="Arial" panose="020B0604020202020204" pitchFamily="34" charset="0"/>
              <a:buChar char="•"/>
              <a:defRPr>
                <a:latin typeface="Century Gothic" panose="020B0502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1"/>
            <a:r>
              <a:rPr lang="en-US" dirty="0"/>
              <a:t>Parks</a:t>
            </a:r>
          </a:p>
          <a:p>
            <a:pPr lvl="1"/>
            <a:r>
              <a:rPr lang="en-US" dirty="0"/>
              <a:t>Government Facilities</a:t>
            </a:r>
          </a:p>
          <a:p>
            <a:pPr lvl="1"/>
            <a:r>
              <a:rPr lang="en-US" dirty="0"/>
              <a:t>Transportation &amp; Public Transit</a:t>
            </a:r>
          </a:p>
          <a:p>
            <a:pPr lvl="1"/>
            <a:r>
              <a:rPr lang="en-US" dirty="0"/>
              <a:t>Public Schools</a:t>
            </a:r>
          </a:p>
          <a:p>
            <a:pPr lvl="1"/>
            <a:r>
              <a:rPr lang="en-US" dirty="0"/>
              <a:t>Stormwater</a:t>
            </a:r>
          </a:p>
          <a:p>
            <a:pPr lvl="1"/>
            <a:r>
              <a:rPr lang="en-US" dirty="0"/>
              <a:t>Water and Wastewater </a:t>
            </a:r>
          </a:p>
          <a:p>
            <a:pPr lvl="1"/>
            <a:endParaRPr lang="en-US" dirty="0"/>
          </a:p>
          <a:p>
            <a:endParaRPr lang="en-US" dirty="0"/>
          </a:p>
        </p:txBody>
      </p:sp>
      <p:pic>
        <p:nvPicPr>
          <p:cNvPr id="6" name="Picture 5">
            <a:extLst>
              <a:ext uri="{FF2B5EF4-FFF2-40B4-BE49-F238E27FC236}">
                <a16:creationId xmlns:a16="http://schemas.microsoft.com/office/drawing/2014/main" id="{8909CE56-7A91-EA7A-8B3D-A4DE3215A99F}"/>
              </a:ext>
            </a:extLst>
          </p:cNvPr>
          <p:cNvPicPr>
            <a:picLocks noChangeAspect="1"/>
          </p:cNvPicPr>
          <p:nvPr/>
        </p:nvPicPr>
        <p:blipFill>
          <a:blip r:embed="rId3"/>
          <a:stretch>
            <a:fillRect/>
          </a:stretch>
        </p:blipFill>
        <p:spPr>
          <a:xfrm>
            <a:off x="6059424" y="3354760"/>
            <a:ext cx="5895778" cy="339465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23430265-12B3-4489-E79D-1EBC2E8B3A38}"/>
              </a:ext>
            </a:extLst>
          </p:cNvPr>
          <p:cNvPicPr>
            <a:picLocks noChangeAspect="1"/>
          </p:cNvPicPr>
          <p:nvPr/>
        </p:nvPicPr>
        <p:blipFill>
          <a:blip r:embed="rId4"/>
          <a:stretch>
            <a:fillRect/>
          </a:stretch>
        </p:blipFill>
        <p:spPr>
          <a:xfrm>
            <a:off x="6055882" y="1666354"/>
            <a:ext cx="5895778" cy="1624407"/>
          </a:xfrm>
          <a:prstGeom prst="rect">
            <a:avLst/>
          </a:prstGeom>
          <a:ln>
            <a:noFill/>
          </a:ln>
          <a:effectLst>
            <a:outerShdw blurRad="292100" dist="139700" dir="2700000" algn="tl" rotWithShape="0">
              <a:srgbClr val="333333">
                <a:alpha val="65000"/>
              </a:srgbClr>
            </a:outerShdw>
          </a:effectLst>
        </p:spPr>
      </p:pic>
      <p:pic>
        <p:nvPicPr>
          <p:cNvPr id="12" name="Picture 11" descr="Logo&#10;&#10;Description automatically generated">
            <a:extLst>
              <a:ext uri="{FF2B5EF4-FFF2-40B4-BE49-F238E27FC236}">
                <a16:creationId xmlns:a16="http://schemas.microsoft.com/office/drawing/2014/main" id="{D93D21E3-2240-7CD1-069D-CD0BB587ED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82" y="6322659"/>
            <a:ext cx="1606236" cy="494420"/>
          </a:xfrm>
          <a:prstGeom prst="rect">
            <a:avLst/>
          </a:prstGeom>
        </p:spPr>
      </p:pic>
    </p:spTree>
    <p:extLst>
      <p:ext uri="{BB962C8B-B14F-4D97-AF65-F5344CB8AC3E}">
        <p14:creationId xmlns:p14="http://schemas.microsoft.com/office/powerpoint/2010/main" val="1278641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Logo&#10;&#10;Description automatically generated">
            <a:extLst>
              <a:ext uri="{FF2B5EF4-FFF2-40B4-BE49-F238E27FC236}">
                <a16:creationId xmlns:a16="http://schemas.microsoft.com/office/drawing/2014/main" id="{8860675B-ACCC-13C3-9623-E70D08CC55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82" y="6322659"/>
            <a:ext cx="1606236" cy="494420"/>
          </a:xfrm>
          <a:prstGeom prst="rect">
            <a:avLst/>
          </a:prstGeom>
        </p:spPr>
      </p:pic>
      <p:sp>
        <p:nvSpPr>
          <p:cNvPr id="2" name="Title 1">
            <a:extLst>
              <a:ext uri="{FF2B5EF4-FFF2-40B4-BE49-F238E27FC236}">
                <a16:creationId xmlns:a16="http://schemas.microsoft.com/office/drawing/2014/main" id="{F070356B-AAC3-9204-164A-299730EFB1FD}"/>
              </a:ext>
            </a:extLst>
          </p:cNvPr>
          <p:cNvSpPr>
            <a:spLocks noGrp="1"/>
          </p:cNvSpPr>
          <p:nvPr>
            <p:ph type="title"/>
          </p:nvPr>
        </p:nvSpPr>
        <p:spPr/>
        <p:txBody>
          <a:bodyPr/>
          <a:lstStyle/>
          <a:p>
            <a:r>
              <a:rPr lang="en-US" dirty="0"/>
              <a:t>What we fund with municipal bonds</a:t>
            </a:r>
          </a:p>
        </p:txBody>
      </p:sp>
      <p:sp>
        <p:nvSpPr>
          <p:cNvPr id="3" name="Content Placeholder 2">
            <a:extLst>
              <a:ext uri="{FF2B5EF4-FFF2-40B4-BE49-F238E27FC236}">
                <a16:creationId xmlns:a16="http://schemas.microsoft.com/office/drawing/2014/main" id="{964BE991-35ED-01F7-5BE7-DA44CC645E82}"/>
              </a:ext>
            </a:extLst>
          </p:cNvPr>
          <p:cNvSpPr>
            <a:spLocks noGrp="1"/>
          </p:cNvSpPr>
          <p:nvPr>
            <p:ph idx="1"/>
          </p:nvPr>
        </p:nvSpPr>
        <p:spPr>
          <a:xfrm>
            <a:off x="2509395" y="3909910"/>
            <a:ext cx="3673980" cy="773401"/>
          </a:xfrm>
        </p:spPr>
        <p:txBody>
          <a:bodyPr/>
          <a:lstStyle/>
          <a:p>
            <a:pPr marL="0" indent="0" algn="ctr">
              <a:buNone/>
            </a:pPr>
            <a:r>
              <a:rPr lang="en-US" sz="1200" b="1" dirty="0"/>
              <a:t>Fire Station 8 (Rosslyn)</a:t>
            </a:r>
          </a:p>
          <a:p>
            <a:pPr marL="0" indent="0" algn="ctr">
              <a:buNone/>
            </a:pPr>
            <a:endParaRPr lang="en-US" sz="1800" b="1" dirty="0"/>
          </a:p>
        </p:txBody>
      </p:sp>
      <p:pic>
        <p:nvPicPr>
          <p:cNvPr id="5" name="Picture 4">
            <a:extLst>
              <a:ext uri="{FF2B5EF4-FFF2-40B4-BE49-F238E27FC236}">
                <a16:creationId xmlns:a16="http://schemas.microsoft.com/office/drawing/2014/main" id="{C77F8E6C-EDDD-5E48-0C1C-CDD91B30EF86}"/>
              </a:ext>
            </a:extLst>
          </p:cNvPr>
          <p:cNvPicPr>
            <a:picLocks noChangeAspect="1"/>
          </p:cNvPicPr>
          <p:nvPr/>
        </p:nvPicPr>
        <p:blipFill>
          <a:blip r:embed="rId3"/>
          <a:stretch>
            <a:fillRect/>
          </a:stretch>
        </p:blipFill>
        <p:spPr>
          <a:xfrm>
            <a:off x="1673417" y="1983975"/>
            <a:ext cx="3514637" cy="1928931"/>
          </a:xfrm>
          <a:prstGeom prst="rect">
            <a:avLst/>
          </a:prstGeom>
        </p:spPr>
      </p:pic>
      <p:pic>
        <p:nvPicPr>
          <p:cNvPr id="7" name="Picture 6" descr="A picture containing grass, sky, outdoor, building&#10;&#10;Description automatically generated">
            <a:extLst>
              <a:ext uri="{FF2B5EF4-FFF2-40B4-BE49-F238E27FC236}">
                <a16:creationId xmlns:a16="http://schemas.microsoft.com/office/drawing/2014/main" id="{55F54305-2ED7-D47D-08E0-A6FCA0F3D8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3413" y="4497196"/>
            <a:ext cx="3514637" cy="1916919"/>
          </a:xfrm>
          <a:prstGeom prst="rect">
            <a:avLst/>
          </a:prstGeom>
        </p:spPr>
      </p:pic>
      <p:sp>
        <p:nvSpPr>
          <p:cNvPr id="8" name="Content Placeholder 2">
            <a:extLst>
              <a:ext uri="{FF2B5EF4-FFF2-40B4-BE49-F238E27FC236}">
                <a16:creationId xmlns:a16="http://schemas.microsoft.com/office/drawing/2014/main" id="{582FF951-8180-364C-1A64-7BDCE9FB4C5C}"/>
              </a:ext>
            </a:extLst>
          </p:cNvPr>
          <p:cNvSpPr txBox="1">
            <a:spLocks/>
          </p:cNvSpPr>
          <p:nvPr/>
        </p:nvSpPr>
        <p:spPr>
          <a:xfrm>
            <a:off x="2713048" y="6355813"/>
            <a:ext cx="3673980" cy="773401"/>
          </a:xfrm>
          <a:prstGeom prst="rect">
            <a:avLst/>
          </a:prstGeom>
        </p:spPr>
        <p:txBody>
          <a:bodyPr vert="horz" wrap="square" lIns="91440" tIns="45720" rIns="91440" bIns="45720" rtlCol="0">
            <a:noAutofit/>
          </a:bodyPr>
          <a:lstStyle>
            <a:lvl1pPr marL="228600" indent="-228600" algn="l" defTabSz="914400" rtl="0" eaLnBrk="1" latinLnBrk="0" hangingPunct="1">
              <a:lnSpc>
                <a:spcPct val="100000"/>
              </a:lnSpc>
              <a:spcBef>
                <a:spcPts val="0"/>
              </a:spcBef>
              <a:spcAft>
                <a:spcPts val="1200"/>
              </a:spcAft>
              <a:buClr>
                <a:srgbClr val="074975"/>
              </a:buClr>
              <a:buFont typeface="Wingdings" panose="05000000000000000000" pitchFamily="2" charset="2"/>
              <a:buChar char="§"/>
              <a:defRPr sz="24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0"/>
              </a:spcBef>
              <a:spcAft>
                <a:spcPts val="800"/>
              </a:spcAft>
              <a:buClr>
                <a:srgbClr val="074975"/>
              </a:buClr>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0"/>
              </a:spcBef>
              <a:spcAft>
                <a:spcPts val="600"/>
              </a:spcAft>
              <a:buClr>
                <a:srgbClr val="074975"/>
              </a:buClr>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200" b="1" dirty="0"/>
              <a:t>Long Bridge Park</a:t>
            </a:r>
          </a:p>
          <a:p>
            <a:pPr marL="0" indent="0" algn="ctr">
              <a:buFont typeface="Wingdings" panose="05000000000000000000" pitchFamily="2" charset="2"/>
              <a:buNone/>
            </a:pPr>
            <a:endParaRPr lang="en-US" sz="1200" b="1" dirty="0"/>
          </a:p>
        </p:txBody>
      </p:sp>
      <p:sp>
        <p:nvSpPr>
          <p:cNvPr id="13" name="Content Placeholder 2">
            <a:extLst>
              <a:ext uri="{FF2B5EF4-FFF2-40B4-BE49-F238E27FC236}">
                <a16:creationId xmlns:a16="http://schemas.microsoft.com/office/drawing/2014/main" id="{FB152564-B2C4-B639-6083-06BD26424068}"/>
              </a:ext>
            </a:extLst>
          </p:cNvPr>
          <p:cNvSpPr txBox="1">
            <a:spLocks/>
          </p:cNvSpPr>
          <p:nvPr/>
        </p:nvSpPr>
        <p:spPr>
          <a:xfrm>
            <a:off x="8179952" y="3802409"/>
            <a:ext cx="3673980" cy="773401"/>
          </a:xfrm>
          <a:prstGeom prst="rect">
            <a:avLst/>
          </a:prstGeom>
        </p:spPr>
        <p:txBody>
          <a:bodyPr vert="horz" wrap="square" lIns="91440" tIns="45720" rIns="91440" bIns="45720" rtlCol="0">
            <a:noAutofit/>
          </a:bodyPr>
          <a:lstStyle>
            <a:lvl1pPr marL="228600" indent="-228600" algn="l" defTabSz="914400" rtl="0" eaLnBrk="1" latinLnBrk="0" hangingPunct="1">
              <a:lnSpc>
                <a:spcPct val="100000"/>
              </a:lnSpc>
              <a:spcBef>
                <a:spcPts val="0"/>
              </a:spcBef>
              <a:spcAft>
                <a:spcPts val="1200"/>
              </a:spcAft>
              <a:buClr>
                <a:srgbClr val="074975"/>
              </a:buClr>
              <a:buFont typeface="Wingdings" panose="05000000000000000000" pitchFamily="2" charset="2"/>
              <a:buChar char="§"/>
              <a:defRPr sz="24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0"/>
              </a:spcBef>
              <a:spcAft>
                <a:spcPts val="800"/>
              </a:spcAft>
              <a:buClr>
                <a:srgbClr val="074975"/>
              </a:buClr>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0"/>
              </a:spcBef>
              <a:spcAft>
                <a:spcPts val="600"/>
              </a:spcAft>
              <a:buClr>
                <a:srgbClr val="074975"/>
              </a:buClr>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200" b="1" dirty="0"/>
              <a:t>HB Woodlawn</a:t>
            </a:r>
          </a:p>
          <a:p>
            <a:pPr marL="0" indent="0" algn="ctr">
              <a:buFont typeface="Wingdings" panose="05000000000000000000" pitchFamily="2" charset="2"/>
              <a:buNone/>
            </a:pPr>
            <a:endParaRPr lang="en-US" sz="1200" b="1" dirty="0"/>
          </a:p>
        </p:txBody>
      </p:sp>
      <p:pic>
        <p:nvPicPr>
          <p:cNvPr id="14" name="Picture 13" descr="A picture containing building, sky, outdoor, apartment building&#10;&#10;Description automatically generated">
            <a:extLst>
              <a:ext uri="{FF2B5EF4-FFF2-40B4-BE49-F238E27FC236}">
                <a16:creationId xmlns:a16="http://schemas.microsoft.com/office/drawing/2014/main" id="{2B11EA9B-E9DE-5FB5-C761-0213320FBC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6006" y="1923922"/>
            <a:ext cx="2888903" cy="1925935"/>
          </a:xfrm>
          <a:prstGeom prst="rect">
            <a:avLst/>
          </a:prstGeom>
        </p:spPr>
      </p:pic>
      <p:pic>
        <p:nvPicPr>
          <p:cNvPr id="16" name="Picture 15" descr="A picture containing electronics, circuit&#10;&#10;Description automatically generated">
            <a:extLst>
              <a:ext uri="{FF2B5EF4-FFF2-40B4-BE49-F238E27FC236}">
                <a16:creationId xmlns:a16="http://schemas.microsoft.com/office/drawing/2014/main" id="{8353E779-1DDE-BBE9-11F0-42463AE0F8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6006" y="4402179"/>
            <a:ext cx="3051234" cy="2034156"/>
          </a:xfrm>
          <a:prstGeom prst="rect">
            <a:avLst/>
          </a:prstGeom>
        </p:spPr>
      </p:pic>
      <p:sp>
        <p:nvSpPr>
          <p:cNvPr id="17" name="Content Placeholder 2">
            <a:extLst>
              <a:ext uri="{FF2B5EF4-FFF2-40B4-BE49-F238E27FC236}">
                <a16:creationId xmlns:a16="http://schemas.microsoft.com/office/drawing/2014/main" id="{F6BD9A40-F919-E7D2-F2B1-944824F28FC0}"/>
              </a:ext>
            </a:extLst>
          </p:cNvPr>
          <p:cNvSpPr txBox="1">
            <a:spLocks/>
          </p:cNvSpPr>
          <p:nvPr/>
        </p:nvSpPr>
        <p:spPr>
          <a:xfrm>
            <a:off x="7829659" y="6397120"/>
            <a:ext cx="3673980" cy="773401"/>
          </a:xfrm>
          <a:prstGeom prst="rect">
            <a:avLst/>
          </a:prstGeom>
        </p:spPr>
        <p:txBody>
          <a:bodyPr vert="horz" wrap="square" lIns="91440" tIns="45720" rIns="91440" bIns="45720" rtlCol="0">
            <a:noAutofit/>
          </a:bodyPr>
          <a:lstStyle>
            <a:lvl1pPr marL="228600" indent="-228600" algn="l" defTabSz="914400" rtl="0" eaLnBrk="1" latinLnBrk="0" hangingPunct="1">
              <a:lnSpc>
                <a:spcPct val="100000"/>
              </a:lnSpc>
              <a:spcBef>
                <a:spcPts val="0"/>
              </a:spcBef>
              <a:spcAft>
                <a:spcPts val="1200"/>
              </a:spcAft>
              <a:buClr>
                <a:srgbClr val="074975"/>
              </a:buClr>
              <a:buFont typeface="Wingdings" panose="05000000000000000000" pitchFamily="2" charset="2"/>
              <a:buChar char="§"/>
              <a:defRPr sz="24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0"/>
              </a:spcBef>
              <a:spcAft>
                <a:spcPts val="800"/>
              </a:spcAft>
              <a:buClr>
                <a:srgbClr val="074975"/>
              </a:buClr>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0"/>
              </a:spcBef>
              <a:spcAft>
                <a:spcPts val="600"/>
              </a:spcAft>
              <a:buClr>
                <a:srgbClr val="074975"/>
              </a:buClr>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200" b="1" dirty="0"/>
              <a:t>Water Pollution Control Plant</a:t>
            </a:r>
          </a:p>
          <a:p>
            <a:pPr marL="0" indent="0" algn="ctr">
              <a:buFont typeface="Wingdings" panose="05000000000000000000" pitchFamily="2" charset="2"/>
              <a:buNone/>
            </a:pPr>
            <a:endParaRPr lang="en-US" sz="1200" b="1" dirty="0"/>
          </a:p>
        </p:txBody>
      </p:sp>
      <p:sp>
        <p:nvSpPr>
          <p:cNvPr id="18" name="Content Placeholder 2">
            <a:extLst>
              <a:ext uri="{FF2B5EF4-FFF2-40B4-BE49-F238E27FC236}">
                <a16:creationId xmlns:a16="http://schemas.microsoft.com/office/drawing/2014/main" id="{803DAEC8-22F4-3548-9721-3485FDF12D73}"/>
              </a:ext>
            </a:extLst>
          </p:cNvPr>
          <p:cNvSpPr txBox="1">
            <a:spLocks/>
          </p:cNvSpPr>
          <p:nvPr/>
        </p:nvSpPr>
        <p:spPr>
          <a:xfrm>
            <a:off x="6678209" y="4097703"/>
            <a:ext cx="2595222" cy="397813"/>
          </a:xfrm>
          <a:prstGeom prst="rect">
            <a:avLst/>
          </a:prstGeom>
        </p:spPr>
        <p:txBody>
          <a:bodyPr vert="horz" wrap="square" lIns="91440" tIns="45720" rIns="91440" bIns="45720" rtlCol="0">
            <a:noAutofit/>
          </a:bodyPr>
          <a:lstStyle>
            <a:lvl1pPr marL="228600" indent="-228600" algn="l" defTabSz="914400" rtl="0" eaLnBrk="1" latinLnBrk="0" hangingPunct="1">
              <a:lnSpc>
                <a:spcPct val="100000"/>
              </a:lnSpc>
              <a:spcBef>
                <a:spcPts val="0"/>
              </a:spcBef>
              <a:spcAft>
                <a:spcPts val="1200"/>
              </a:spcAft>
              <a:buClr>
                <a:srgbClr val="074975"/>
              </a:buClr>
              <a:buFont typeface="Wingdings" panose="05000000000000000000" pitchFamily="2" charset="2"/>
              <a:buChar char="§"/>
              <a:defRPr sz="24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0"/>
              </a:spcBef>
              <a:spcAft>
                <a:spcPts val="800"/>
              </a:spcAft>
              <a:buClr>
                <a:srgbClr val="074975"/>
              </a:buClr>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0"/>
              </a:spcBef>
              <a:spcAft>
                <a:spcPts val="600"/>
              </a:spcAft>
              <a:buClr>
                <a:srgbClr val="074975"/>
              </a:buClr>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800" b="1" dirty="0"/>
              <a:t>Utilities</a:t>
            </a:r>
          </a:p>
          <a:p>
            <a:pPr marL="0" indent="0" algn="ctr">
              <a:buFont typeface="Wingdings" panose="05000000000000000000" pitchFamily="2" charset="2"/>
              <a:buNone/>
            </a:pPr>
            <a:endParaRPr lang="en-US" sz="1800" b="1" dirty="0"/>
          </a:p>
          <a:p>
            <a:pPr marL="0" indent="0" algn="ctr">
              <a:buFont typeface="Wingdings" panose="05000000000000000000" pitchFamily="2" charset="2"/>
              <a:buNone/>
            </a:pPr>
            <a:endParaRPr lang="en-US" sz="1800" b="1" dirty="0"/>
          </a:p>
        </p:txBody>
      </p:sp>
      <p:sp>
        <p:nvSpPr>
          <p:cNvPr id="19" name="Content Placeholder 2">
            <a:extLst>
              <a:ext uri="{FF2B5EF4-FFF2-40B4-BE49-F238E27FC236}">
                <a16:creationId xmlns:a16="http://schemas.microsoft.com/office/drawing/2014/main" id="{E1AFBEDC-07AB-3581-EBE4-01EDD5265ABC}"/>
              </a:ext>
            </a:extLst>
          </p:cNvPr>
          <p:cNvSpPr txBox="1">
            <a:spLocks/>
          </p:cNvSpPr>
          <p:nvPr/>
        </p:nvSpPr>
        <p:spPr>
          <a:xfrm>
            <a:off x="6769588" y="1613083"/>
            <a:ext cx="2595222" cy="397813"/>
          </a:xfrm>
          <a:prstGeom prst="rect">
            <a:avLst/>
          </a:prstGeom>
        </p:spPr>
        <p:txBody>
          <a:bodyPr vert="horz" wrap="square" lIns="91440" tIns="45720" rIns="91440" bIns="45720" rtlCol="0">
            <a:noAutofit/>
          </a:bodyPr>
          <a:lstStyle>
            <a:lvl1pPr marL="228600" indent="-228600" algn="l" defTabSz="914400" rtl="0" eaLnBrk="1" latinLnBrk="0" hangingPunct="1">
              <a:lnSpc>
                <a:spcPct val="100000"/>
              </a:lnSpc>
              <a:spcBef>
                <a:spcPts val="0"/>
              </a:spcBef>
              <a:spcAft>
                <a:spcPts val="1200"/>
              </a:spcAft>
              <a:buClr>
                <a:srgbClr val="074975"/>
              </a:buClr>
              <a:buFont typeface="Wingdings" panose="05000000000000000000" pitchFamily="2" charset="2"/>
              <a:buChar char="§"/>
              <a:defRPr sz="24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0"/>
              </a:spcBef>
              <a:spcAft>
                <a:spcPts val="800"/>
              </a:spcAft>
              <a:buClr>
                <a:srgbClr val="074975"/>
              </a:buClr>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0"/>
              </a:spcBef>
              <a:spcAft>
                <a:spcPts val="600"/>
              </a:spcAft>
              <a:buClr>
                <a:srgbClr val="074975"/>
              </a:buClr>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800" b="1" dirty="0"/>
              <a:t>Schools</a:t>
            </a:r>
          </a:p>
          <a:p>
            <a:pPr marL="0" indent="0" algn="ctr">
              <a:buFont typeface="Wingdings" panose="05000000000000000000" pitchFamily="2" charset="2"/>
              <a:buNone/>
            </a:pPr>
            <a:endParaRPr lang="en-US" sz="1800" b="1" dirty="0"/>
          </a:p>
          <a:p>
            <a:pPr marL="0" indent="0" algn="ctr">
              <a:buFont typeface="Wingdings" panose="05000000000000000000" pitchFamily="2" charset="2"/>
              <a:buNone/>
            </a:pPr>
            <a:endParaRPr lang="en-US" sz="1800" b="1" dirty="0"/>
          </a:p>
        </p:txBody>
      </p:sp>
      <p:sp>
        <p:nvSpPr>
          <p:cNvPr id="20" name="Content Placeholder 2">
            <a:extLst>
              <a:ext uri="{FF2B5EF4-FFF2-40B4-BE49-F238E27FC236}">
                <a16:creationId xmlns:a16="http://schemas.microsoft.com/office/drawing/2014/main" id="{AAD14432-319A-15FA-B9F8-A575BEEA40BE}"/>
              </a:ext>
            </a:extLst>
          </p:cNvPr>
          <p:cNvSpPr txBox="1">
            <a:spLocks/>
          </p:cNvSpPr>
          <p:nvPr/>
        </p:nvSpPr>
        <p:spPr>
          <a:xfrm>
            <a:off x="1106101" y="1653480"/>
            <a:ext cx="2595222" cy="397813"/>
          </a:xfrm>
          <a:prstGeom prst="rect">
            <a:avLst/>
          </a:prstGeom>
        </p:spPr>
        <p:txBody>
          <a:bodyPr vert="horz" wrap="square" lIns="91440" tIns="45720" rIns="91440" bIns="45720" rtlCol="0">
            <a:noAutofit/>
          </a:bodyPr>
          <a:lstStyle>
            <a:lvl1pPr marL="228600" indent="-228600" algn="l" defTabSz="914400" rtl="0" eaLnBrk="1" latinLnBrk="0" hangingPunct="1">
              <a:lnSpc>
                <a:spcPct val="100000"/>
              </a:lnSpc>
              <a:spcBef>
                <a:spcPts val="0"/>
              </a:spcBef>
              <a:spcAft>
                <a:spcPts val="1200"/>
              </a:spcAft>
              <a:buClr>
                <a:srgbClr val="074975"/>
              </a:buClr>
              <a:buFont typeface="Wingdings" panose="05000000000000000000" pitchFamily="2" charset="2"/>
              <a:buChar char="§"/>
              <a:defRPr sz="24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0"/>
              </a:spcBef>
              <a:spcAft>
                <a:spcPts val="800"/>
              </a:spcAft>
              <a:buClr>
                <a:srgbClr val="074975"/>
              </a:buClr>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0"/>
              </a:spcBef>
              <a:spcAft>
                <a:spcPts val="600"/>
              </a:spcAft>
              <a:buClr>
                <a:srgbClr val="074975"/>
              </a:buClr>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800" b="1" dirty="0"/>
              <a:t>Public Safety</a:t>
            </a:r>
          </a:p>
          <a:p>
            <a:pPr marL="0" indent="0" algn="ctr">
              <a:buFont typeface="Wingdings" panose="05000000000000000000" pitchFamily="2" charset="2"/>
              <a:buNone/>
            </a:pPr>
            <a:endParaRPr lang="en-US" sz="1800" b="1" dirty="0"/>
          </a:p>
          <a:p>
            <a:pPr marL="0" indent="0" algn="ctr">
              <a:buFont typeface="Wingdings" panose="05000000000000000000" pitchFamily="2" charset="2"/>
              <a:buNone/>
            </a:pPr>
            <a:endParaRPr lang="en-US" sz="1800" b="1" dirty="0"/>
          </a:p>
        </p:txBody>
      </p:sp>
      <p:sp>
        <p:nvSpPr>
          <p:cNvPr id="21" name="Content Placeholder 2">
            <a:extLst>
              <a:ext uri="{FF2B5EF4-FFF2-40B4-BE49-F238E27FC236}">
                <a16:creationId xmlns:a16="http://schemas.microsoft.com/office/drawing/2014/main" id="{64606FA9-BA4D-BCD5-3E12-E62D6F10D5CD}"/>
              </a:ext>
            </a:extLst>
          </p:cNvPr>
          <p:cNvSpPr txBox="1">
            <a:spLocks/>
          </p:cNvSpPr>
          <p:nvPr/>
        </p:nvSpPr>
        <p:spPr>
          <a:xfrm>
            <a:off x="610417" y="4170112"/>
            <a:ext cx="2595222" cy="397813"/>
          </a:xfrm>
          <a:prstGeom prst="rect">
            <a:avLst/>
          </a:prstGeom>
        </p:spPr>
        <p:txBody>
          <a:bodyPr vert="horz" wrap="square" lIns="91440" tIns="45720" rIns="91440" bIns="45720" rtlCol="0">
            <a:noAutofit/>
          </a:bodyPr>
          <a:lstStyle>
            <a:lvl1pPr marL="228600" indent="-228600" algn="l" defTabSz="914400" rtl="0" eaLnBrk="1" latinLnBrk="0" hangingPunct="1">
              <a:lnSpc>
                <a:spcPct val="100000"/>
              </a:lnSpc>
              <a:spcBef>
                <a:spcPts val="0"/>
              </a:spcBef>
              <a:spcAft>
                <a:spcPts val="1200"/>
              </a:spcAft>
              <a:buClr>
                <a:srgbClr val="074975"/>
              </a:buClr>
              <a:buFont typeface="Wingdings" panose="05000000000000000000" pitchFamily="2" charset="2"/>
              <a:buChar char="§"/>
              <a:defRPr sz="24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0"/>
              </a:spcBef>
              <a:spcAft>
                <a:spcPts val="800"/>
              </a:spcAft>
              <a:buClr>
                <a:srgbClr val="074975"/>
              </a:buClr>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0"/>
              </a:spcBef>
              <a:spcAft>
                <a:spcPts val="600"/>
              </a:spcAft>
              <a:buClr>
                <a:srgbClr val="074975"/>
              </a:buClr>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800" b="1" dirty="0"/>
              <a:t>Parks</a:t>
            </a:r>
          </a:p>
          <a:p>
            <a:pPr marL="0" indent="0" algn="ctr">
              <a:buFont typeface="Wingdings" panose="05000000000000000000" pitchFamily="2" charset="2"/>
              <a:buNone/>
            </a:pPr>
            <a:endParaRPr lang="en-US" sz="1800" b="1" dirty="0"/>
          </a:p>
          <a:p>
            <a:pPr marL="0" indent="0" algn="ctr">
              <a:buFont typeface="Wingdings" panose="05000000000000000000" pitchFamily="2" charset="2"/>
              <a:buNone/>
            </a:pPr>
            <a:endParaRPr lang="en-US" sz="1800" b="1" dirty="0"/>
          </a:p>
        </p:txBody>
      </p:sp>
    </p:spTree>
    <p:extLst>
      <p:ext uri="{BB962C8B-B14F-4D97-AF65-F5344CB8AC3E}">
        <p14:creationId xmlns:p14="http://schemas.microsoft.com/office/powerpoint/2010/main" val="21859691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51DDA-925C-47D2-86B5-B32DF1702394}"/>
              </a:ext>
            </a:extLst>
          </p:cNvPr>
          <p:cNvSpPr>
            <a:spLocks noGrp="1"/>
          </p:cNvSpPr>
          <p:nvPr>
            <p:ph type="title"/>
          </p:nvPr>
        </p:nvSpPr>
        <p:spPr>
          <a:xfrm>
            <a:off x="838200" y="365125"/>
            <a:ext cx="10515600" cy="1006475"/>
          </a:xfrm>
        </p:spPr>
        <p:txBody>
          <a:bodyPr/>
          <a:lstStyle/>
          <a:p>
            <a:r>
              <a:rPr lang="en-US" dirty="0"/>
              <a:t>Advance Refundings Save Taxpayers Money</a:t>
            </a:r>
          </a:p>
        </p:txBody>
      </p:sp>
      <p:sp>
        <p:nvSpPr>
          <p:cNvPr id="3" name="Content Placeholder 2">
            <a:extLst>
              <a:ext uri="{FF2B5EF4-FFF2-40B4-BE49-F238E27FC236}">
                <a16:creationId xmlns:a16="http://schemas.microsoft.com/office/drawing/2014/main" id="{023EED1E-7A14-4F97-9542-AC1ECE91D31A}"/>
              </a:ext>
            </a:extLst>
          </p:cNvPr>
          <p:cNvSpPr>
            <a:spLocks noGrp="1"/>
          </p:cNvSpPr>
          <p:nvPr>
            <p:ph idx="1"/>
          </p:nvPr>
        </p:nvSpPr>
        <p:spPr>
          <a:xfrm>
            <a:off x="838198" y="1725656"/>
            <a:ext cx="10515600" cy="1222786"/>
          </a:xfrm>
        </p:spPr>
        <p:txBody>
          <a:bodyPr/>
          <a:lstStyle/>
          <a:p>
            <a:pPr marL="0" indent="0" algn="ctr">
              <a:buNone/>
            </a:pPr>
            <a:r>
              <a:rPr lang="en-US" dirty="0"/>
              <a:t>$590 million of debt refinanced from 2009 – 2018</a:t>
            </a:r>
          </a:p>
        </p:txBody>
      </p:sp>
      <p:sp>
        <p:nvSpPr>
          <p:cNvPr id="6" name="TextBox 5">
            <a:extLst>
              <a:ext uri="{FF2B5EF4-FFF2-40B4-BE49-F238E27FC236}">
                <a16:creationId xmlns:a16="http://schemas.microsoft.com/office/drawing/2014/main" id="{C4ADC6FC-8A07-604C-61B2-F0839A512C61}"/>
              </a:ext>
            </a:extLst>
          </p:cNvPr>
          <p:cNvSpPr txBox="1"/>
          <p:nvPr/>
        </p:nvSpPr>
        <p:spPr>
          <a:xfrm>
            <a:off x="3041071" y="5629624"/>
            <a:ext cx="6109854" cy="646331"/>
          </a:xfrm>
          <a:prstGeom prst="rect">
            <a:avLst/>
          </a:prstGeom>
          <a:noFill/>
        </p:spPr>
        <p:txBody>
          <a:bodyPr wrap="square">
            <a:spAutoFit/>
          </a:bodyPr>
          <a:lstStyle/>
          <a:p>
            <a:pPr marL="0" indent="0" algn="ctr">
              <a:buNone/>
            </a:pPr>
            <a:r>
              <a:rPr lang="en-US" dirty="0"/>
              <a:t>Debt service savings of $54 million </a:t>
            </a:r>
          </a:p>
          <a:p>
            <a:pPr marL="0" indent="0" algn="ctr">
              <a:buNone/>
            </a:pPr>
            <a:r>
              <a:rPr lang="en-US" dirty="0"/>
              <a:t>from advance refunding of bonds</a:t>
            </a:r>
          </a:p>
        </p:txBody>
      </p:sp>
      <p:pic>
        <p:nvPicPr>
          <p:cNvPr id="8" name="Picture 7">
            <a:extLst>
              <a:ext uri="{FF2B5EF4-FFF2-40B4-BE49-F238E27FC236}">
                <a16:creationId xmlns:a16="http://schemas.microsoft.com/office/drawing/2014/main" id="{8178DD9D-86BC-CAB9-F481-A17C41BD375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82834" y="2498045"/>
            <a:ext cx="3826329" cy="29705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Content Placeholder 2">
            <a:extLst>
              <a:ext uri="{FF2B5EF4-FFF2-40B4-BE49-F238E27FC236}">
                <a16:creationId xmlns:a16="http://schemas.microsoft.com/office/drawing/2014/main" id="{7FF8B81D-51F9-6004-2E9B-DB414E8C093A}"/>
              </a:ext>
            </a:extLst>
          </p:cNvPr>
          <p:cNvSpPr txBox="1">
            <a:spLocks/>
          </p:cNvSpPr>
          <p:nvPr/>
        </p:nvSpPr>
        <p:spPr>
          <a:xfrm>
            <a:off x="1141306" y="3489879"/>
            <a:ext cx="2265218" cy="1222786"/>
          </a:xfrm>
          <a:prstGeom prst="rect">
            <a:avLst/>
          </a:prstGeom>
        </p:spPr>
        <p:style>
          <a:lnRef idx="2">
            <a:schemeClr val="dk1"/>
          </a:lnRef>
          <a:fillRef idx="1001">
            <a:schemeClr val="lt2"/>
          </a:fillRef>
          <a:effectRef idx="0">
            <a:schemeClr val="dk1"/>
          </a:effectRef>
          <a:fontRef idx="minor">
            <a:schemeClr val="dk1"/>
          </a:fontRef>
        </p:style>
        <p:txBody>
          <a:bodyPr vert="horz" wrap="square" lIns="91440" tIns="45720" rIns="91440" bIns="45720" rtlCol="0">
            <a:noAutofit/>
          </a:bodyPr>
          <a:lstStyle>
            <a:lvl1pPr marL="228600" indent="-228600" algn="l" defTabSz="914400" rtl="0" eaLnBrk="1" latinLnBrk="0" hangingPunct="1">
              <a:lnSpc>
                <a:spcPct val="100000"/>
              </a:lnSpc>
              <a:spcBef>
                <a:spcPts val="0"/>
              </a:spcBef>
              <a:spcAft>
                <a:spcPts val="1200"/>
              </a:spcAft>
              <a:buClr>
                <a:srgbClr val="074975"/>
              </a:buClr>
              <a:buFont typeface="Wingdings" panose="05000000000000000000" pitchFamily="2" charset="2"/>
              <a:buChar char="§"/>
              <a:defRPr sz="24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0"/>
              </a:spcBef>
              <a:spcAft>
                <a:spcPts val="800"/>
              </a:spcAft>
              <a:buClr>
                <a:srgbClr val="074975"/>
              </a:buClr>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0"/>
              </a:spcBef>
              <a:spcAft>
                <a:spcPts val="600"/>
              </a:spcAft>
              <a:buClr>
                <a:srgbClr val="074975"/>
              </a:buClr>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800" dirty="0">
                <a:ln w="0"/>
                <a:solidFill>
                  <a:schemeClr val="accent1"/>
                </a:solidFill>
                <a:effectLst>
                  <a:outerShdw blurRad="38100" dist="25400" dir="5400000" algn="ctr" rotWithShape="0">
                    <a:srgbClr val="6E747A">
                      <a:alpha val="43000"/>
                    </a:srgbClr>
                  </a:outerShdw>
                </a:effectLst>
              </a:rPr>
              <a:t>1 penny on </a:t>
            </a:r>
            <a:r>
              <a:rPr lang="en-US" sz="1800" u="sng" dirty="0">
                <a:ln w="0"/>
                <a:solidFill>
                  <a:schemeClr val="accent1"/>
                </a:solidFill>
                <a:effectLst>
                  <a:outerShdw blurRad="38100" dist="25400" dir="5400000" algn="ctr" rotWithShape="0">
                    <a:srgbClr val="6E747A">
                      <a:alpha val="43000"/>
                    </a:srgbClr>
                  </a:outerShdw>
                </a:effectLst>
              </a:rPr>
              <a:t>Arlington’s tax rate </a:t>
            </a:r>
            <a:br>
              <a:rPr lang="en-US" sz="1800" dirty="0">
                <a:ln w="0"/>
                <a:solidFill>
                  <a:schemeClr val="accent1"/>
                </a:solidFill>
                <a:effectLst>
                  <a:outerShdw blurRad="38100" dist="25400" dir="5400000" algn="ctr" rotWithShape="0">
                    <a:srgbClr val="6E747A">
                      <a:alpha val="43000"/>
                    </a:srgbClr>
                  </a:outerShdw>
                </a:effectLst>
              </a:rPr>
            </a:br>
            <a:r>
              <a:rPr lang="en-US" sz="1800" dirty="0">
                <a:ln w="0"/>
                <a:solidFill>
                  <a:schemeClr val="accent1"/>
                </a:solidFill>
                <a:effectLst>
                  <a:outerShdw blurRad="38100" dist="25400" dir="5400000" algn="ctr" rotWithShape="0">
                    <a:srgbClr val="6E747A">
                      <a:alpha val="43000"/>
                    </a:srgbClr>
                  </a:outerShdw>
                </a:effectLst>
              </a:rPr>
              <a:t>$8 million</a:t>
            </a:r>
          </a:p>
        </p:txBody>
      </p:sp>
      <p:sp>
        <p:nvSpPr>
          <p:cNvPr id="14" name="Content Placeholder 2">
            <a:extLst>
              <a:ext uri="{FF2B5EF4-FFF2-40B4-BE49-F238E27FC236}">
                <a16:creationId xmlns:a16="http://schemas.microsoft.com/office/drawing/2014/main" id="{26C7EADC-B1DB-71FA-7A68-06AA97CFCBB9}"/>
              </a:ext>
            </a:extLst>
          </p:cNvPr>
          <p:cNvSpPr txBox="1">
            <a:spLocks/>
          </p:cNvSpPr>
          <p:nvPr/>
        </p:nvSpPr>
        <p:spPr>
          <a:xfrm>
            <a:off x="8745145" y="3468305"/>
            <a:ext cx="2265218" cy="1222786"/>
          </a:xfrm>
          <a:prstGeom prst="rect">
            <a:avLst/>
          </a:prstGeom>
        </p:spPr>
        <p:style>
          <a:lnRef idx="2">
            <a:schemeClr val="dk1"/>
          </a:lnRef>
          <a:fillRef idx="1001">
            <a:schemeClr val="lt2"/>
          </a:fillRef>
          <a:effectRef idx="0">
            <a:schemeClr val="dk1"/>
          </a:effectRef>
          <a:fontRef idx="minor">
            <a:schemeClr val="dk1"/>
          </a:fontRef>
        </p:style>
        <p:txBody>
          <a:bodyPr vert="horz" wrap="square" lIns="91440" tIns="45720" rIns="91440" bIns="45720" rtlCol="0">
            <a:noAutofit/>
          </a:bodyPr>
          <a:lstStyle>
            <a:lvl1pPr marL="228600" indent="-228600" algn="l" defTabSz="914400" rtl="0" eaLnBrk="1" latinLnBrk="0" hangingPunct="1">
              <a:lnSpc>
                <a:spcPct val="100000"/>
              </a:lnSpc>
              <a:spcBef>
                <a:spcPts val="0"/>
              </a:spcBef>
              <a:spcAft>
                <a:spcPts val="1200"/>
              </a:spcAft>
              <a:buClr>
                <a:srgbClr val="074975"/>
              </a:buClr>
              <a:buFont typeface="Wingdings" panose="05000000000000000000" pitchFamily="2" charset="2"/>
              <a:buChar char="§"/>
              <a:defRPr sz="24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0"/>
              </a:spcBef>
              <a:spcAft>
                <a:spcPts val="800"/>
              </a:spcAft>
              <a:buClr>
                <a:srgbClr val="074975"/>
              </a:buClr>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0"/>
              </a:spcBef>
              <a:spcAft>
                <a:spcPts val="600"/>
              </a:spcAft>
              <a:buClr>
                <a:srgbClr val="074975"/>
              </a:buClr>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0"/>
              </a:spcBef>
              <a:spcAft>
                <a:spcPts val="600"/>
              </a:spcAft>
              <a:buClr>
                <a:srgbClr val="074975"/>
              </a:buClr>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800" u="sng" dirty="0">
                <a:ln w="0"/>
                <a:solidFill>
                  <a:schemeClr val="accent1"/>
                </a:solidFill>
                <a:effectLst>
                  <a:outerShdw blurRad="38100" dist="25400" dir="5400000" algn="ctr" rotWithShape="0">
                    <a:srgbClr val="6E747A">
                      <a:alpha val="43000"/>
                    </a:srgbClr>
                  </a:outerShdw>
                </a:effectLst>
              </a:rPr>
              <a:t>Refundings</a:t>
            </a:r>
          </a:p>
          <a:p>
            <a:pPr marL="0" indent="0" algn="ctr">
              <a:buFont typeface="Wingdings" panose="05000000000000000000" pitchFamily="2" charset="2"/>
              <a:buNone/>
            </a:pPr>
            <a:r>
              <a:rPr lang="en-US" sz="1800" dirty="0">
                <a:ln w="0"/>
                <a:solidFill>
                  <a:schemeClr val="accent1"/>
                </a:solidFill>
                <a:effectLst>
                  <a:outerShdw blurRad="38100" dist="25400" dir="5400000" algn="ctr" rotWithShape="0">
                    <a:srgbClr val="6E747A">
                      <a:alpha val="43000"/>
                    </a:srgbClr>
                  </a:outerShdw>
                </a:effectLst>
              </a:rPr>
              <a:t>2010 – 2018: 10</a:t>
            </a:r>
            <a:br>
              <a:rPr lang="en-US" sz="1800" dirty="0">
                <a:ln w="0"/>
                <a:solidFill>
                  <a:schemeClr val="accent1"/>
                </a:solidFill>
                <a:effectLst>
                  <a:outerShdw blurRad="38100" dist="25400" dir="5400000" algn="ctr" rotWithShape="0">
                    <a:srgbClr val="6E747A">
                      <a:alpha val="43000"/>
                    </a:srgbClr>
                  </a:outerShdw>
                </a:effectLst>
              </a:rPr>
            </a:br>
            <a:r>
              <a:rPr lang="en-US" sz="1800" dirty="0">
                <a:ln w="0"/>
                <a:solidFill>
                  <a:schemeClr val="accent1"/>
                </a:solidFill>
                <a:effectLst>
                  <a:outerShdw blurRad="38100" dist="25400" dir="5400000" algn="ctr" rotWithShape="0">
                    <a:srgbClr val="6E747A">
                      <a:alpha val="43000"/>
                    </a:srgbClr>
                  </a:outerShdw>
                </a:effectLst>
              </a:rPr>
              <a:t>2019 – 2023:   2 </a:t>
            </a:r>
          </a:p>
        </p:txBody>
      </p:sp>
      <p:pic>
        <p:nvPicPr>
          <p:cNvPr id="15" name="Picture 14" descr="Logo&#10;&#10;Description automatically generated">
            <a:extLst>
              <a:ext uri="{FF2B5EF4-FFF2-40B4-BE49-F238E27FC236}">
                <a16:creationId xmlns:a16="http://schemas.microsoft.com/office/drawing/2014/main" id="{C95E4168-1D95-2B23-A5E6-1E2BC00299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82" y="6322659"/>
            <a:ext cx="1606236" cy="494420"/>
          </a:xfrm>
          <a:prstGeom prst="rect">
            <a:avLst/>
          </a:prstGeom>
        </p:spPr>
      </p:pic>
    </p:spTree>
    <p:extLst>
      <p:ext uri="{BB962C8B-B14F-4D97-AF65-F5344CB8AC3E}">
        <p14:creationId xmlns:p14="http://schemas.microsoft.com/office/powerpoint/2010/main" val="2228132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ctrTitle"/>
          </p:nvPr>
        </p:nvSpPr>
        <p:spPr>
          <a:xfrm>
            <a:off x="2218944" y="1330501"/>
            <a:ext cx="9973056" cy="1194816"/>
          </a:xfrm>
          <a:solidFill>
            <a:srgbClr val="3ACDE8"/>
          </a:solidFill>
        </p:spPr>
        <p:txBody>
          <a:bodyPr/>
          <a:lstStyle/>
          <a:p>
            <a:pPr marL="0" marR="0" algn="ctr">
              <a:spcBef>
                <a:spcPts val="0"/>
              </a:spcBef>
              <a:spcAft>
                <a:spcPts val="0"/>
              </a:spcAft>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4">
            <a:extLst>
              <a:ext uri="{FF2B5EF4-FFF2-40B4-BE49-F238E27FC236}">
                <a16:creationId xmlns:a16="http://schemas.microsoft.com/office/drawing/2014/main" id="{B2EA1CF9-6E07-F308-FA14-53F671A96C8B}"/>
              </a:ext>
            </a:extLst>
          </p:cNvPr>
          <p:cNvSpPr txBox="1">
            <a:spLocks noChangeArrowheads="1"/>
          </p:cNvSpPr>
          <p:nvPr/>
        </p:nvSpPr>
        <p:spPr bwMode="auto">
          <a:xfrm>
            <a:off x="2218944" y="5340096"/>
            <a:ext cx="9973056" cy="1517904"/>
          </a:xfrm>
          <a:prstGeom prst="rect">
            <a:avLst/>
          </a:prstGeom>
          <a:solidFill>
            <a:srgbClr val="3ACD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kern="1200">
                <a:solidFill>
                  <a:schemeClr val="accent1"/>
                </a:solidFill>
                <a:latin typeface="Lato" panose="020F0502020204030203" pitchFamily="34" charset="0"/>
                <a:ea typeface="+mj-ea"/>
                <a:cs typeface="+mj-cs"/>
              </a:defRPr>
            </a:lvl1pPr>
            <a:lvl2pPr algn="ctr" rtl="0" eaLnBrk="0" fontAlgn="base" hangingPunct="0">
              <a:spcBef>
                <a:spcPct val="0"/>
              </a:spcBef>
              <a:spcAft>
                <a:spcPct val="0"/>
              </a:spcAft>
              <a:defRPr sz="4400" b="1">
                <a:solidFill>
                  <a:schemeClr val="tx2"/>
                </a:solidFill>
                <a:latin typeface="Lato" panose="020F0502020204030203" pitchFamily="34" charset="0"/>
              </a:defRPr>
            </a:lvl2pPr>
            <a:lvl3pPr algn="ctr" rtl="0" eaLnBrk="0" fontAlgn="base" hangingPunct="0">
              <a:spcBef>
                <a:spcPct val="0"/>
              </a:spcBef>
              <a:spcAft>
                <a:spcPct val="0"/>
              </a:spcAft>
              <a:defRPr sz="4400" b="1">
                <a:solidFill>
                  <a:schemeClr val="tx2"/>
                </a:solidFill>
                <a:latin typeface="Lato" panose="020F0502020204030203" pitchFamily="34" charset="0"/>
              </a:defRPr>
            </a:lvl3pPr>
            <a:lvl4pPr algn="ctr" rtl="0" eaLnBrk="0" fontAlgn="base" hangingPunct="0">
              <a:spcBef>
                <a:spcPct val="0"/>
              </a:spcBef>
              <a:spcAft>
                <a:spcPct val="0"/>
              </a:spcAft>
              <a:defRPr sz="4400" b="1">
                <a:solidFill>
                  <a:schemeClr val="tx2"/>
                </a:solidFill>
                <a:latin typeface="Lato" panose="020F0502020204030203" pitchFamily="34" charset="0"/>
              </a:defRPr>
            </a:lvl4pPr>
            <a:lvl5pPr algn="ctr" rtl="0" eaLnBrk="0" fontAlgn="base" hangingPunct="0">
              <a:spcBef>
                <a:spcPct val="0"/>
              </a:spcBef>
              <a:spcAft>
                <a:spcPct val="0"/>
              </a:spcAft>
              <a:defRPr sz="4400" b="1">
                <a:solidFill>
                  <a:schemeClr val="tx2"/>
                </a:solidFill>
                <a:latin typeface="Lato" panose="020F0502020204030203" pitchFamily="34" charset="0"/>
              </a:defRPr>
            </a:lvl5pPr>
            <a:lvl6pPr marL="457200" algn="ctr" rtl="0" fontAlgn="base">
              <a:spcBef>
                <a:spcPct val="0"/>
              </a:spcBef>
              <a:spcAft>
                <a:spcPct val="0"/>
              </a:spcAft>
              <a:defRPr sz="4400">
                <a:solidFill>
                  <a:schemeClr val="bg1"/>
                </a:solidFill>
                <a:latin typeface="Helvetica" pitchFamily="34" charset="0"/>
              </a:defRPr>
            </a:lvl6pPr>
            <a:lvl7pPr marL="914400" algn="ctr" rtl="0" fontAlgn="base">
              <a:spcBef>
                <a:spcPct val="0"/>
              </a:spcBef>
              <a:spcAft>
                <a:spcPct val="0"/>
              </a:spcAft>
              <a:defRPr sz="4400">
                <a:solidFill>
                  <a:schemeClr val="bg1"/>
                </a:solidFill>
                <a:latin typeface="Helvetica" pitchFamily="34" charset="0"/>
              </a:defRPr>
            </a:lvl7pPr>
            <a:lvl8pPr marL="1371600" algn="ctr" rtl="0" fontAlgn="base">
              <a:spcBef>
                <a:spcPct val="0"/>
              </a:spcBef>
              <a:spcAft>
                <a:spcPct val="0"/>
              </a:spcAft>
              <a:defRPr sz="4400">
                <a:solidFill>
                  <a:schemeClr val="bg1"/>
                </a:solidFill>
                <a:latin typeface="Helvetica" pitchFamily="34" charset="0"/>
              </a:defRPr>
            </a:lvl8pPr>
            <a:lvl9pPr marL="1828800" algn="ctr" rtl="0" fontAlgn="base">
              <a:spcBef>
                <a:spcPct val="0"/>
              </a:spcBef>
              <a:spcAft>
                <a:spcPct val="0"/>
              </a:spcAft>
              <a:defRPr sz="4400">
                <a:solidFill>
                  <a:schemeClr val="bg1"/>
                </a:solidFill>
                <a:latin typeface="Helvetica" pitchFamily="34" charset="0"/>
              </a:defRPr>
            </a:lvl9pPr>
          </a:lstStyle>
          <a:p>
            <a:pPr eaLnBrk="1" hangingPunct="1"/>
            <a:r>
              <a:rPr lang="en-US" sz="1800" i="1" dirty="0">
                <a:effectLst/>
                <a:latin typeface="Calibri" panose="020F0502020204030204" pitchFamily="34" charset="0"/>
                <a:ea typeface="Calibri" panose="020F0502020204030204" pitchFamily="34" charset="0"/>
                <a:cs typeface="Times New Roman" panose="02020603050405020304" pitchFamily="18" charset="0"/>
              </a:rPr>
              <a:t>Formed in 1988, the PFN is a coalition of organizations united to preserve the tax-exemption for municipal bonds. The organizations represent a wide array of public entities responsible for building and improving schools, streets, highways, hospitals, bridges, water and sewer systems, ports, airports, and other public works projects.  Approximately three-quarters of the nation’s core infrastructure investments are financed with municipal bonds issued by public entities. </a:t>
            </a:r>
            <a:endParaRPr lang="en-US" altLang="en-US" sz="1800" dirty="0">
              <a:solidFill>
                <a:schemeClr val="bg1"/>
              </a:solidFill>
            </a:endParaRPr>
          </a:p>
        </p:txBody>
      </p:sp>
      <p:pic>
        <p:nvPicPr>
          <p:cNvPr id="6" name="Picture 5" descr="A picture containing text">
            <a:extLst>
              <a:ext uri="{FF2B5EF4-FFF2-40B4-BE49-F238E27FC236}">
                <a16:creationId xmlns:a16="http://schemas.microsoft.com/office/drawing/2014/main" id="{DC0C86AE-B48E-350C-AB02-F4B9FE7139F5}"/>
              </a:ext>
            </a:extLst>
          </p:cNvPr>
          <p:cNvPicPr>
            <a:picLocks noChangeAspect="1"/>
          </p:cNvPicPr>
          <p:nvPr/>
        </p:nvPicPr>
        <p:blipFill>
          <a:blip r:embed="rId2"/>
          <a:stretch>
            <a:fillRect/>
          </a:stretch>
        </p:blipFill>
        <p:spPr>
          <a:xfrm>
            <a:off x="0" y="-15484"/>
            <a:ext cx="12192000" cy="6858000"/>
          </a:xfrm>
          <a:prstGeom prst="rect">
            <a:avLst/>
          </a:prstGeom>
        </p:spPr>
      </p:pic>
      <p:sp>
        <p:nvSpPr>
          <p:cNvPr id="8" name="TextBox 7">
            <a:extLst>
              <a:ext uri="{FF2B5EF4-FFF2-40B4-BE49-F238E27FC236}">
                <a16:creationId xmlns:a16="http://schemas.microsoft.com/office/drawing/2014/main" id="{A8672270-46B5-6F54-A269-AEEB014E603B}"/>
              </a:ext>
            </a:extLst>
          </p:cNvPr>
          <p:cNvSpPr txBox="1"/>
          <p:nvPr/>
        </p:nvSpPr>
        <p:spPr>
          <a:xfrm>
            <a:off x="1020739" y="2936870"/>
            <a:ext cx="10205883" cy="1200329"/>
          </a:xfrm>
          <a:prstGeom prst="rect">
            <a:avLst/>
          </a:prstGeom>
          <a:noFill/>
        </p:spPr>
        <p:txBody>
          <a:bodyPr wrap="square" rtlCol="0">
            <a:spAutoFit/>
          </a:bodyPr>
          <a:lstStyle/>
          <a:p>
            <a:pPr algn="ctr"/>
            <a:r>
              <a:rPr lang="en-US" sz="7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Thank You!</a:t>
            </a:r>
            <a:endParaRPr lang="en-US" sz="7200" dirty="0">
              <a:solidFill>
                <a:schemeClr val="bg1"/>
              </a:solidFill>
            </a:endParaRPr>
          </a:p>
        </p:txBody>
      </p:sp>
    </p:spTree>
    <p:extLst>
      <p:ext uri="{BB962C8B-B14F-4D97-AF65-F5344CB8AC3E}">
        <p14:creationId xmlns:p14="http://schemas.microsoft.com/office/powerpoint/2010/main" val="2874662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79C8023-28E6-C744-BA2B-19B418D28212}"/>
              </a:ext>
            </a:extLst>
          </p:cNvPr>
          <p:cNvSpPr txBox="1"/>
          <p:nvPr/>
        </p:nvSpPr>
        <p:spPr>
          <a:xfrm>
            <a:off x="931720" y="236572"/>
            <a:ext cx="695972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a:ln>
                  <a:noFill/>
                </a:ln>
                <a:solidFill>
                  <a:srgbClr val="FFFFFF"/>
                </a:solidFill>
                <a:effectLst/>
                <a:uLnTx/>
                <a:uFillTx/>
                <a:latin typeface="ClarendonURW" pitchFamily="2" charset="77"/>
                <a:ea typeface="+mn-ea"/>
                <a:cs typeface="Arial" panose="020B0604020202020204" pitchFamily="34" charset="0"/>
              </a:rPr>
              <a:t>2021 Infrastructure Grades</a:t>
            </a:r>
          </a:p>
        </p:txBody>
      </p:sp>
      <p:pic>
        <p:nvPicPr>
          <p:cNvPr id="8" name="Picture 7" descr="Icon&#10;&#10;Description automatically generated">
            <a:extLst>
              <a:ext uri="{FF2B5EF4-FFF2-40B4-BE49-F238E27FC236}">
                <a16:creationId xmlns:a16="http://schemas.microsoft.com/office/drawing/2014/main" id="{E4D4EF80-D3CC-3241-98BF-7F28A69F0915}"/>
              </a:ext>
            </a:extLst>
          </p:cNvPr>
          <p:cNvPicPr>
            <a:picLocks noChangeAspect="1"/>
          </p:cNvPicPr>
          <p:nvPr/>
        </p:nvPicPr>
        <p:blipFill>
          <a:blip r:embed="rId3"/>
          <a:stretch>
            <a:fillRect/>
          </a:stretch>
        </p:blipFill>
        <p:spPr>
          <a:xfrm>
            <a:off x="1027670" y="1288959"/>
            <a:ext cx="450329" cy="394038"/>
          </a:xfrm>
          <a:prstGeom prst="rect">
            <a:avLst/>
          </a:prstGeom>
        </p:spPr>
      </p:pic>
      <p:pic>
        <p:nvPicPr>
          <p:cNvPr id="10" name="Picture 9" descr="Logo, company name&#10;&#10;Description automatically generated">
            <a:extLst>
              <a:ext uri="{FF2B5EF4-FFF2-40B4-BE49-F238E27FC236}">
                <a16:creationId xmlns:a16="http://schemas.microsoft.com/office/drawing/2014/main" id="{7576A9C2-24F1-CA41-A08F-8A02E38A83D5}"/>
              </a:ext>
            </a:extLst>
          </p:cNvPr>
          <p:cNvPicPr>
            <a:picLocks noChangeAspect="1"/>
          </p:cNvPicPr>
          <p:nvPr/>
        </p:nvPicPr>
        <p:blipFill>
          <a:blip r:embed="rId4"/>
          <a:stretch>
            <a:fillRect/>
          </a:stretch>
        </p:blipFill>
        <p:spPr>
          <a:xfrm>
            <a:off x="1027670" y="1899047"/>
            <a:ext cx="450329" cy="394038"/>
          </a:xfrm>
          <a:prstGeom prst="rect">
            <a:avLst/>
          </a:prstGeom>
        </p:spPr>
      </p:pic>
      <p:pic>
        <p:nvPicPr>
          <p:cNvPr id="12" name="Picture 11" descr="Logo, icon&#10;&#10;Description automatically generated">
            <a:extLst>
              <a:ext uri="{FF2B5EF4-FFF2-40B4-BE49-F238E27FC236}">
                <a16:creationId xmlns:a16="http://schemas.microsoft.com/office/drawing/2014/main" id="{DFE4379D-2974-4E43-A8EF-36D0F35BA0BA}"/>
              </a:ext>
            </a:extLst>
          </p:cNvPr>
          <p:cNvPicPr>
            <a:picLocks noChangeAspect="1"/>
          </p:cNvPicPr>
          <p:nvPr/>
        </p:nvPicPr>
        <p:blipFill>
          <a:blip r:embed="rId5"/>
          <a:stretch>
            <a:fillRect/>
          </a:stretch>
        </p:blipFill>
        <p:spPr>
          <a:xfrm>
            <a:off x="1027670" y="2519009"/>
            <a:ext cx="450329" cy="394038"/>
          </a:xfrm>
          <a:prstGeom prst="rect">
            <a:avLst/>
          </a:prstGeom>
        </p:spPr>
      </p:pic>
      <p:pic>
        <p:nvPicPr>
          <p:cNvPr id="14" name="Picture 13" descr="Icon&#10;&#10;Description automatically generated">
            <a:extLst>
              <a:ext uri="{FF2B5EF4-FFF2-40B4-BE49-F238E27FC236}">
                <a16:creationId xmlns:a16="http://schemas.microsoft.com/office/drawing/2014/main" id="{6F393AAA-7557-E241-9617-6D72789926F9}"/>
              </a:ext>
            </a:extLst>
          </p:cNvPr>
          <p:cNvPicPr>
            <a:picLocks noChangeAspect="1"/>
          </p:cNvPicPr>
          <p:nvPr/>
        </p:nvPicPr>
        <p:blipFill>
          <a:blip r:embed="rId6"/>
          <a:stretch>
            <a:fillRect/>
          </a:stretch>
        </p:blipFill>
        <p:spPr>
          <a:xfrm>
            <a:off x="1027670" y="3082522"/>
            <a:ext cx="450329" cy="394038"/>
          </a:xfrm>
          <a:prstGeom prst="rect">
            <a:avLst/>
          </a:prstGeom>
        </p:spPr>
      </p:pic>
      <p:pic>
        <p:nvPicPr>
          <p:cNvPr id="16" name="Picture 15" descr="Icon&#10;&#10;Description automatically generated">
            <a:extLst>
              <a:ext uri="{FF2B5EF4-FFF2-40B4-BE49-F238E27FC236}">
                <a16:creationId xmlns:a16="http://schemas.microsoft.com/office/drawing/2014/main" id="{9E7EB02C-B048-1748-A3EB-438B22B8E9AE}"/>
              </a:ext>
            </a:extLst>
          </p:cNvPr>
          <p:cNvPicPr>
            <a:picLocks noChangeAspect="1"/>
          </p:cNvPicPr>
          <p:nvPr/>
        </p:nvPicPr>
        <p:blipFill>
          <a:blip r:embed="rId7"/>
          <a:stretch>
            <a:fillRect/>
          </a:stretch>
        </p:blipFill>
        <p:spPr>
          <a:xfrm>
            <a:off x="1027670" y="3682005"/>
            <a:ext cx="450329" cy="394038"/>
          </a:xfrm>
          <a:prstGeom prst="rect">
            <a:avLst/>
          </a:prstGeom>
        </p:spPr>
      </p:pic>
      <p:pic>
        <p:nvPicPr>
          <p:cNvPr id="18" name="Picture 17" descr="Icon&#10;&#10;Description automatically generated">
            <a:extLst>
              <a:ext uri="{FF2B5EF4-FFF2-40B4-BE49-F238E27FC236}">
                <a16:creationId xmlns:a16="http://schemas.microsoft.com/office/drawing/2014/main" id="{F231C2F0-ACA2-974C-9370-B1A883FDD941}"/>
              </a:ext>
            </a:extLst>
          </p:cNvPr>
          <p:cNvPicPr>
            <a:picLocks noChangeAspect="1"/>
          </p:cNvPicPr>
          <p:nvPr/>
        </p:nvPicPr>
        <p:blipFill>
          <a:blip r:embed="rId8"/>
          <a:stretch>
            <a:fillRect/>
          </a:stretch>
        </p:blipFill>
        <p:spPr>
          <a:xfrm>
            <a:off x="1027670" y="4313157"/>
            <a:ext cx="450329" cy="394038"/>
          </a:xfrm>
          <a:prstGeom prst="rect">
            <a:avLst/>
          </a:prstGeom>
        </p:spPr>
      </p:pic>
      <p:pic>
        <p:nvPicPr>
          <p:cNvPr id="20" name="Picture 19" descr="Icon&#10;&#10;Description automatically generated">
            <a:extLst>
              <a:ext uri="{FF2B5EF4-FFF2-40B4-BE49-F238E27FC236}">
                <a16:creationId xmlns:a16="http://schemas.microsoft.com/office/drawing/2014/main" id="{9A2BFA6C-B70C-A049-9176-3DED0551EFD8}"/>
              </a:ext>
            </a:extLst>
          </p:cNvPr>
          <p:cNvPicPr>
            <a:picLocks noChangeAspect="1"/>
          </p:cNvPicPr>
          <p:nvPr/>
        </p:nvPicPr>
        <p:blipFill>
          <a:blip r:embed="rId9"/>
          <a:stretch>
            <a:fillRect/>
          </a:stretch>
        </p:blipFill>
        <p:spPr>
          <a:xfrm>
            <a:off x="1027670" y="4885586"/>
            <a:ext cx="450330" cy="394039"/>
          </a:xfrm>
          <a:prstGeom prst="rect">
            <a:avLst/>
          </a:prstGeom>
        </p:spPr>
      </p:pic>
      <p:pic>
        <p:nvPicPr>
          <p:cNvPr id="22" name="Picture 21" descr="Icon&#10;&#10;Description automatically generated">
            <a:extLst>
              <a:ext uri="{FF2B5EF4-FFF2-40B4-BE49-F238E27FC236}">
                <a16:creationId xmlns:a16="http://schemas.microsoft.com/office/drawing/2014/main" id="{C455E2E5-1698-4646-8565-34A0546DAC06}"/>
              </a:ext>
            </a:extLst>
          </p:cNvPr>
          <p:cNvPicPr>
            <a:picLocks noChangeAspect="1"/>
          </p:cNvPicPr>
          <p:nvPr/>
        </p:nvPicPr>
        <p:blipFill>
          <a:blip r:embed="rId10"/>
          <a:stretch>
            <a:fillRect/>
          </a:stretch>
        </p:blipFill>
        <p:spPr>
          <a:xfrm>
            <a:off x="1027670" y="5470532"/>
            <a:ext cx="450329" cy="394038"/>
          </a:xfrm>
          <a:prstGeom prst="rect">
            <a:avLst/>
          </a:prstGeom>
        </p:spPr>
      </p:pic>
      <p:pic>
        <p:nvPicPr>
          <p:cNvPr id="24" name="Picture 23" descr="Icon&#10;&#10;Description automatically generated">
            <a:extLst>
              <a:ext uri="{FF2B5EF4-FFF2-40B4-BE49-F238E27FC236}">
                <a16:creationId xmlns:a16="http://schemas.microsoft.com/office/drawing/2014/main" id="{AB107870-48B5-404E-A7DA-7A61ED93BDD8}"/>
              </a:ext>
            </a:extLst>
          </p:cNvPr>
          <p:cNvPicPr>
            <a:picLocks noChangeAspect="1"/>
          </p:cNvPicPr>
          <p:nvPr/>
        </p:nvPicPr>
        <p:blipFill>
          <a:blip r:embed="rId11"/>
          <a:stretch>
            <a:fillRect/>
          </a:stretch>
        </p:blipFill>
        <p:spPr>
          <a:xfrm>
            <a:off x="1027670" y="6060919"/>
            <a:ext cx="450329" cy="394038"/>
          </a:xfrm>
          <a:prstGeom prst="rect">
            <a:avLst/>
          </a:prstGeom>
        </p:spPr>
      </p:pic>
      <p:pic>
        <p:nvPicPr>
          <p:cNvPr id="26" name="Picture 25" descr="Logo, icon&#10;&#10;Description automatically generated">
            <a:extLst>
              <a:ext uri="{FF2B5EF4-FFF2-40B4-BE49-F238E27FC236}">
                <a16:creationId xmlns:a16="http://schemas.microsoft.com/office/drawing/2014/main" id="{CB794C6E-9256-3C4F-BC7A-77A94545F516}"/>
              </a:ext>
            </a:extLst>
          </p:cNvPr>
          <p:cNvPicPr>
            <a:picLocks noChangeAspect="1"/>
          </p:cNvPicPr>
          <p:nvPr/>
        </p:nvPicPr>
        <p:blipFill>
          <a:blip r:embed="rId12"/>
          <a:stretch>
            <a:fillRect/>
          </a:stretch>
        </p:blipFill>
        <p:spPr>
          <a:xfrm>
            <a:off x="5399720" y="1275098"/>
            <a:ext cx="450329" cy="394038"/>
          </a:xfrm>
          <a:prstGeom prst="rect">
            <a:avLst/>
          </a:prstGeom>
        </p:spPr>
      </p:pic>
      <p:pic>
        <p:nvPicPr>
          <p:cNvPr id="28" name="Picture 27" descr="Logo, icon&#10;&#10;Description automatically generated">
            <a:extLst>
              <a:ext uri="{FF2B5EF4-FFF2-40B4-BE49-F238E27FC236}">
                <a16:creationId xmlns:a16="http://schemas.microsoft.com/office/drawing/2014/main" id="{4DD279C2-4B32-FE40-BA3E-00004F479D98}"/>
              </a:ext>
            </a:extLst>
          </p:cNvPr>
          <p:cNvPicPr>
            <a:picLocks noChangeAspect="1"/>
          </p:cNvPicPr>
          <p:nvPr/>
        </p:nvPicPr>
        <p:blipFill>
          <a:blip r:embed="rId13"/>
          <a:stretch>
            <a:fillRect/>
          </a:stretch>
        </p:blipFill>
        <p:spPr>
          <a:xfrm>
            <a:off x="5399720" y="1885448"/>
            <a:ext cx="450329" cy="394038"/>
          </a:xfrm>
          <a:prstGeom prst="rect">
            <a:avLst/>
          </a:prstGeom>
        </p:spPr>
      </p:pic>
      <p:pic>
        <p:nvPicPr>
          <p:cNvPr id="30" name="Picture 29" descr="Icon&#10;&#10;Description automatically generated">
            <a:extLst>
              <a:ext uri="{FF2B5EF4-FFF2-40B4-BE49-F238E27FC236}">
                <a16:creationId xmlns:a16="http://schemas.microsoft.com/office/drawing/2014/main" id="{7DC37460-4098-414A-8D9C-B9A2CBE88B0C}"/>
              </a:ext>
            </a:extLst>
          </p:cNvPr>
          <p:cNvPicPr>
            <a:picLocks noChangeAspect="1"/>
          </p:cNvPicPr>
          <p:nvPr/>
        </p:nvPicPr>
        <p:blipFill>
          <a:blip r:embed="rId14"/>
          <a:stretch>
            <a:fillRect/>
          </a:stretch>
        </p:blipFill>
        <p:spPr>
          <a:xfrm>
            <a:off x="5399720" y="2458946"/>
            <a:ext cx="450329" cy="394038"/>
          </a:xfrm>
          <a:prstGeom prst="rect">
            <a:avLst/>
          </a:prstGeom>
        </p:spPr>
      </p:pic>
      <p:pic>
        <p:nvPicPr>
          <p:cNvPr id="32" name="Picture 31" descr="Icon&#10;&#10;Description automatically generated">
            <a:extLst>
              <a:ext uri="{FF2B5EF4-FFF2-40B4-BE49-F238E27FC236}">
                <a16:creationId xmlns:a16="http://schemas.microsoft.com/office/drawing/2014/main" id="{7F1FDA73-4E69-4947-A5A1-B50398BEFF9D}"/>
              </a:ext>
            </a:extLst>
          </p:cNvPr>
          <p:cNvPicPr>
            <a:picLocks noChangeAspect="1"/>
          </p:cNvPicPr>
          <p:nvPr/>
        </p:nvPicPr>
        <p:blipFill>
          <a:blip r:embed="rId15"/>
          <a:stretch>
            <a:fillRect/>
          </a:stretch>
        </p:blipFill>
        <p:spPr>
          <a:xfrm>
            <a:off x="5399720" y="3071138"/>
            <a:ext cx="450329" cy="394038"/>
          </a:xfrm>
          <a:prstGeom prst="rect">
            <a:avLst/>
          </a:prstGeom>
        </p:spPr>
      </p:pic>
      <p:pic>
        <p:nvPicPr>
          <p:cNvPr id="34" name="Picture 33" descr="Icon&#10;&#10;Description automatically generated">
            <a:extLst>
              <a:ext uri="{FF2B5EF4-FFF2-40B4-BE49-F238E27FC236}">
                <a16:creationId xmlns:a16="http://schemas.microsoft.com/office/drawing/2014/main" id="{AE23CFED-E2C3-6B4B-8365-BA269E8DF682}"/>
              </a:ext>
            </a:extLst>
          </p:cNvPr>
          <p:cNvPicPr>
            <a:picLocks noChangeAspect="1"/>
          </p:cNvPicPr>
          <p:nvPr/>
        </p:nvPicPr>
        <p:blipFill>
          <a:blip r:embed="rId16"/>
          <a:stretch>
            <a:fillRect/>
          </a:stretch>
        </p:blipFill>
        <p:spPr>
          <a:xfrm>
            <a:off x="5399720" y="3678948"/>
            <a:ext cx="450329" cy="394038"/>
          </a:xfrm>
          <a:prstGeom prst="rect">
            <a:avLst/>
          </a:prstGeom>
        </p:spPr>
      </p:pic>
      <p:pic>
        <p:nvPicPr>
          <p:cNvPr id="36" name="Picture 35" descr="Icon&#10;&#10;Description automatically generated">
            <a:extLst>
              <a:ext uri="{FF2B5EF4-FFF2-40B4-BE49-F238E27FC236}">
                <a16:creationId xmlns:a16="http://schemas.microsoft.com/office/drawing/2014/main" id="{10417B26-A411-8B49-8025-75DE78FE68D5}"/>
              </a:ext>
            </a:extLst>
          </p:cNvPr>
          <p:cNvPicPr>
            <a:picLocks noChangeAspect="1"/>
          </p:cNvPicPr>
          <p:nvPr/>
        </p:nvPicPr>
        <p:blipFill>
          <a:blip r:embed="rId17"/>
          <a:stretch>
            <a:fillRect/>
          </a:stretch>
        </p:blipFill>
        <p:spPr>
          <a:xfrm>
            <a:off x="5399720" y="4889047"/>
            <a:ext cx="450329" cy="394038"/>
          </a:xfrm>
          <a:prstGeom prst="rect">
            <a:avLst/>
          </a:prstGeom>
        </p:spPr>
      </p:pic>
      <p:pic>
        <p:nvPicPr>
          <p:cNvPr id="38" name="Picture 37" descr="Icon&#10;&#10;Description automatically generated">
            <a:extLst>
              <a:ext uri="{FF2B5EF4-FFF2-40B4-BE49-F238E27FC236}">
                <a16:creationId xmlns:a16="http://schemas.microsoft.com/office/drawing/2014/main" id="{5A6CD510-0C17-2746-BFAE-C8AF652017C9}"/>
              </a:ext>
            </a:extLst>
          </p:cNvPr>
          <p:cNvPicPr>
            <a:picLocks noChangeAspect="1"/>
          </p:cNvPicPr>
          <p:nvPr/>
        </p:nvPicPr>
        <p:blipFill>
          <a:blip r:embed="rId18"/>
          <a:stretch>
            <a:fillRect/>
          </a:stretch>
        </p:blipFill>
        <p:spPr>
          <a:xfrm>
            <a:off x="5399720" y="5501163"/>
            <a:ext cx="450329" cy="394038"/>
          </a:xfrm>
          <a:prstGeom prst="rect">
            <a:avLst/>
          </a:prstGeom>
        </p:spPr>
      </p:pic>
      <p:sp>
        <p:nvSpPr>
          <p:cNvPr id="39" name="TextBox 38">
            <a:extLst>
              <a:ext uri="{FF2B5EF4-FFF2-40B4-BE49-F238E27FC236}">
                <a16:creationId xmlns:a16="http://schemas.microsoft.com/office/drawing/2014/main" id="{860BF734-1D99-404C-B85F-0E1FE5A6CB3A}"/>
              </a:ext>
            </a:extLst>
          </p:cNvPr>
          <p:cNvSpPr txBox="1"/>
          <p:nvPr/>
        </p:nvSpPr>
        <p:spPr>
          <a:xfrm>
            <a:off x="1602806" y="1332090"/>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AVIATION</a:t>
            </a:r>
          </a:p>
        </p:txBody>
      </p:sp>
      <p:sp>
        <p:nvSpPr>
          <p:cNvPr id="40" name="TextBox 39">
            <a:extLst>
              <a:ext uri="{FF2B5EF4-FFF2-40B4-BE49-F238E27FC236}">
                <a16:creationId xmlns:a16="http://schemas.microsoft.com/office/drawing/2014/main" id="{8AA8D7DC-207F-514C-9C00-1C54C2AB9BDD}"/>
              </a:ext>
            </a:extLst>
          </p:cNvPr>
          <p:cNvSpPr txBox="1"/>
          <p:nvPr/>
        </p:nvSpPr>
        <p:spPr>
          <a:xfrm>
            <a:off x="1596895" y="1942178"/>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BRIDGES</a:t>
            </a:r>
          </a:p>
        </p:txBody>
      </p:sp>
      <p:sp>
        <p:nvSpPr>
          <p:cNvPr id="41" name="TextBox 40">
            <a:extLst>
              <a:ext uri="{FF2B5EF4-FFF2-40B4-BE49-F238E27FC236}">
                <a16:creationId xmlns:a16="http://schemas.microsoft.com/office/drawing/2014/main" id="{20A254E0-7C39-AD41-A042-255196C0C3EA}"/>
              </a:ext>
            </a:extLst>
          </p:cNvPr>
          <p:cNvSpPr txBox="1"/>
          <p:nvPr/>
        </p:nvSpPr>
        <p:spPr>
          <a:xfrm>
            <a:off x="1579023" y="2562140"/>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DAMS</a:t>
            </a:r>
          </a:p>
        </p:txBody>
      </p:sp>
      <p:sp>
        <p:nvSpPr>
          <p:cNvPr id="42" name="TextBox 41">
            <a:extLst>
              <a:ext uri="{FF2B5EF4-FFF2-40B4-BE49-F238E27FC236}">
                <a16:creationId xmlns:a16="http://schemas.microsoft.com/office/drawing/2014/main" id="{373C7A04-DC9F-8B4A-BF9C-E30AD295B7B5}"/>
              </a:ext>
            </a:extLst>
          </p:cNvPr>
          <p:cNvSpPr txBox="1"/>
          <p:nvPr/>
        </p:nvSpPr>
        <p:spPr>
          <a:xfrm>
            <a:off x="1586247" y="3125653"/>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DRINKING WATER</a:t>
            </a:r>
          </a:p>
        </p:txBody>
      </p:sp>
      <p:sp>
        <p:nvSpPr>
          <p:cNvPr id="43" name="TextBox 42">
            <a:extLst>
              <a:ext uri="{FF2B5EF4-FFF2-40B4-BE49-F238E27FC236}">
                <a16:creationId xmlns:a16="http://schemas.microsoft.com/office/drawing/2014/main" id="{7F281B4C-5AB4-7945-B3A2-6B69E813C406}"/>
              </a:ext>
            </a:extLst>
          </p:cNvPr>
          <p:cNvSpPr txBox="1"/>
          <p:nvPr/>
        </p:nvSpPr>
        <p:spPr>
          <a:xfrm>
            <a:off x="1584427" y="3725136"/>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ENERGY</a:t>
            </a:r>
          </a:p>
        </p:txBody>
      </p:sp>
      <p:sp>
        <p:nvSpPr>
          <p:cNvPr id="44" name="TextBox 43">
            <a:extLst>
              <a:ext uri="{FF2B5EF4-FFF2-40B4-BE49-F238E27FC236}">
                <a16:creationId xmlns:a16="http://schemas.microsoft.com/office/drawing/2014/main" id="{AC116615-3C68-D546-9925-FB6A2DEB7CF3}"/>
              </a:ext>
            </a:extLst>
          </p:cNvPr>
          <p:cNvSpPr txBox="1"/>
          <p:nvPr/>
        </p:nvSpPr>
        <p:spPr>
          <a:xfrm>
            <a:off x="1577036" y="4356288"/>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HAZARDOUS WASTE</a:t>
            </a:r>
          </a:p>
        </p:txBody>
      </p:sp>
      <p:sp>
        <p:nvSpPr>
          <p:cNvPr id="45" name="TextBox 44">
            <a:extLst>
              <a:ext uri="{FF2B5EF4-FFF2-40B4-BE49-F238E27FC236}">
                <a16:creationId xmlns:a16="http://schemas.microsoft.com/office/drawing/2014/main" id="{7928D573-0F61-9E41-93AD-A4B407C658F9}"/>
              </a:ext>
            </a:extLst>
          </p:cNvPr>
          <p:cNvSpPr txBox="1"/>
          <p:nvPr/>
        </p:nvSpPr>
        <p:spPr>
          <a:xfrm>
            <a:off x="1577036" y="4928717"/>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INLAND WATERWAYS</a:t>
            </a:r>
          </a:p>
        </p:txBody>
      </p:sp>
      <p:sp>
        <p:nvSpPr>
          <p:cNvPr id="46" name="TextBox 45">
            <a:extLst>
              <a:ext uri="{FF2B5EF4-FFF2-40B4-BE49-F238E27FC236}">
                <a16:creationId xmlns:a16="http://schemas.microsoft.com/office/drawing/2014/main" id="{B6653E31-1254-B142-ABB2-44421047404A}"/>
              </a:ext>
            </a:extLst>
          </p:cNvPr>
          <p:cNvSpPr txBox="1"/>
          <p:nvPr/>
        </p:nvSpPr>
        <p:spPr>
          <a:xfrm>
            <a:off x="1576606" y="5513663"/>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LEVEES</a:t>
            </a:r>
          </a:p>
        </p:txBody>
      </p:sp>
      <p:sp>
        <p:nvSpPr>
          <p:cNvPr id="47" name="TextBox 46">
            <a:extLst>
              <a:ext uri="{FF2B5EF4-FFF2-40B4-BE49-F238E27FC236}">
                <a16:creationId xmlns:a16="http://schemas.microsoft.com/office/drawing/2014/main" id="{D57D6E63-549F-5A43-991C-2B1F2D9EEBF5}"/>
              </a:ext>
            </a:extLst>
          </p:cNvPr>
          <p:cNvSpPr txBox="1"/>
          <p:nvPr/>
        </p:nvSpPr>
        <p:spPr>
          <a:xfrm>
            <a:off x="1593953" y="6104050"/>
            <a:ext cx="28858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PARKS AND RECREATION</a:t>
            </a:r>
          </a:p>
        </p:txBody>
      </p:sp>
      <p:sp>
        <p:nvSpPr>
          <p:cNvPr id="48" name="TextBox 47">
            <a:extLst>
              <a:ext uri="{FF2B5EF4-FFF2-40B4-BE49-F238E27FC236}">
                <a16:creationId xmlns:a16="http://schemas.microsoft.com/office/drawing/2014/main" id="{C295597B-1A0F-294E-BC64-7DAF1F4926C9}"/>
              </a:ext>
            </a:extLst>
          </p:cNvPr>
          <p:cNvSpPr txBox="1"/>
          <p:nvPr/>
        </p:nvSpPr>
        <p:spPr>
          <a:xfrm>
            <a:off x="6085120" y="1318229"/>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PORTS</a:t>
            </a:r>
          </a:p>
        </p:txBody>
      </p:sp>
      <p:sp>
        <p:nvSpPr>
          <p:cNvPr id="49" name="TextBox 48">
            <a:extLst>
              <a:ext uri="{FF2B5EF4-FFF2-40B4-BE49-F238E27FC236}">
                <a16:creationId xmlns:a16="http://schemas.microsoft.com/office/drawing/2014/main" id="{C8FC817B-C94B-1C44-A48C-4EA3AC24B5C9}"/>
              </a:ext>
            </a:extLst>
          </p:cNvPr>
          <p:cNvSpPr txBox="1"/>
          <p:nvPr/>
        </p:nvSpPr>
        <p:spPr>
          <a:xfrm>
            <a:off x="6085120" y="1928579"/>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RAIL</a:t>
            </a:r>
          </a:p>
        </p:txBody>
      </p:sp>
      <p:sp>
        <p:nvSpPr>
          <p:cNvPr id="50" name="TextBox 49">
            <a:extLst>
              <a:ext uri="{FF2B5EF4-FFF2-40B4-BE49-F238E27FC236}">
                <a16:creationId xmlns:a16="http://schemas.microsoft.com/office/drawing/2014/main" id="{0CACE502-FE14-4742-B276-AF865DCD3018}"/>
              </a:ext>
            </a:extLst>
          </p:cNvPr>
          <p:cNvSpPr txBox="1"/>
          <p:nvPr/>
        </p:nvSpPr>
        <p:spPr>
          <a:xfrm>
            <a:off x="6085120" y="2502077"/>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ROADS</a:t>
            </a:r>
          </a:p>
        </p:txBody>
      </p:sp>
      <p:sp>
        <p:nvSpPr>
          <p:cNvPr id="51" name="TextBox 50">
            <a:extLst>
              <a:ext uri="{FF2B5EF4-FFF2-40B4-BE49-F238E27FC236}">
                <a16:creationId xmlns:a16="http://schemas.microsoft.com/office/drawing/2014/main" id="{F6027CEB-328A-854E-9BB2-94624B2D8F13}"/>
              </a:ext>
            </a:extLst>
          </p:cNvPr>
          <p:cNvSpPr txBox="1"/>
          <p:nvPr/>
        </p:nvSpPr>
        <p:spPr>
          <a:xfrm>
            <a:off x="6085119" y="3114269"/>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SCHOOLS</a:t>
            </a:r>
          </a:p>
        </p:txBody>
      </p:sp>
      <p:sp>
        <p:nvSpPr>
          <p:cNvPr id="52" name="TextBox 51">
            <a:extLst>
              <a:ext uri="{FF2B5EF4-FFF2-40B4-BE49-F238E27FC236}">
                <a16:creationId xmlns:a16="http://schemas.microsoft.com/office/drawing/2014/main" id="{D44152B1-F4DE-B344-BEC0-54F3F6891B31}"/>
              </a:ext>
            </a:extLst>
          </p:cNvPr>
          <p:cNvSpPr txBox="1"/>
          <p:nvPr/>
        </p:nvSpPr>
        <p:spPr>
          <a:xfrm>
            <a:off x="6096000" y="3722079"/>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SOLID WASTE</a:t>
            </a:r>
          </a:p>
        </p:txBody>
      </p:sp>
      <p:sp>
        <p:nvSpPr>
          <p:cNvPr id="53" name="TextBox 52">
            <a:extLst>
              <a:ext uri="{FF2B5EF4-FFF2-40B4-BE49-F238E27FC236}">
                <a16:creationId xmlns:a16="http://schemas.microsoft.com/office/drawing/2014/main" id="{34F8F869-F66B-1241-9DC7-2A985C83F09E}"/>
              </a:ext>
            </a:extLst>
          </p:cNvPr>
          <p:cNvSpPr txBox="1"/>
          <p:nvPr/>
        </p:nvSpPr>
        <p:spPr>
          <a:xfrm>
            <a:off x="6083320" y="4932178"/>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TRANSIT</a:t>
            </a:r>
          </a:p>
        </p:txBody>
      </p:sp>
      <p:sp>
        <p:nvSpPr>
          <p:cNvPr id="54" name="TextBox 53">
            <a:extLst>
              <a:ext uri="{FF2B5EF4-FFF2-40B4-BE49-F238E27FC236}">
                <a16:creationId xmlns:a16="http://schemas.microsoft.com/office/drawing/2014/main" id="{C181B338-DB4E-8E4E-9D43-EA10BBA06285}"/>
              </a:ext>
            </a:extLst>
          </p:cNvPr>
          <p:cNvSpPr txBox="1"/>
          <p:nvPr/>
        </p:nvSpPr>
        <p:spPr>
          <a:xfrm>
            <a:off x="6083320" y="5544294"/>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WASTEWATER</a:t>
            </a:r>
          </a:p>
        </p:txBody>
      </p:sp>
      <p:sp>
        <p:nvSpPr>
          <p:cNvPr id="55" name="TextBox 54">
            <a:extLst>
              <a:ext uri="{FF2B5EF4-FFF2-40B4-BE49-F238E27FC236}">
                <a16:creationId xmlns:a16="http://schemas.microsoft.com/office/drawing/2014/main" id="{D5717693-8B06-C24D-AB1A-D2D4A0E06AEF}"/>
              </a:ext>
            </a:extLst>
          </p:cNvPr>
          <p:cNvSpPr txBox="1"/>
          <p:nvPr/>
        </p:nvSpPr>
        <p:spPr>
          <a:xfrm>
            <a:off x="4256516" y="1255146"/>
            <a:ext cx="76910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sp>
        <p:nvSpPr>
          <p:cNvPr id="56" name="TextBox 55">
            <a:extLst>
              <a:ext uri="{FF2B5EF4-FFF2-40B4-BE49-F238E27FC236}">
                <a16:creationId xmlns:a16="http://schemas.microsoft.com/office/drawing/2014/main" id="{48ADF496-F9FF-4A44-BBC0-9CAF97B728DB}"/>
              </a:ext>
            </a:extLst>
          </p:cNvPr>
          <p:cNvSpPr txBox="1"/>
          <p:nvPr/>
        </p:nvSpPr>
        <p:spPr>
          <a:xfrm>
            <a:off x="4256516" y="1865234"/>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C</a:t>
            </a:r>
          </a:p>
        </p:txBody>
      </p:sp>
      <p:sp>
        <p:nvSpPr>
          <p:cNvPr id="58" name="TextBox 57">
            <a:extLst>
              <a:ext uri="{FF2B5EF4-FFF2-40B4-BE49-F238E27FC236}">
                <a16:creationId xmlns:a16="http://schemas.microsoft.com/office/drawing/2014/main" id="{EC413D73-0C7A-C94D-A87E-947DC406D936}"/>
              </a:ext>
            </a:extLst>
          </p:cNvPr>
          <p:cNvSpPr txBox="1"/>
          <p:nvPr/>
        </p:nvSpPr>
        <p:spPr>
          <a:xfrm>
            <a:off x="4256517" y="2485196"/>
            <a:ext cx="34000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sp>
        <p:nvSpPr>
          <p:cNvPr id="59" name="TextBox 58">
            <a:extLst>
              <a:ext uri="{FF2B5EF4-FFF2-40B4-BE49-F238E27FC236}">
                <a16:creationId xmlns:a16="http://schemas.microsoft.com/office/drawing/2014/main" id="{12D75FE0-076B-0546-937F-EDF52DCE6FAA}"/>
              </a:ext>
            </a:extLst>
          </p:cNvPr>
          <p:cNvSpPr txBox="1"/>
          <p:nvPr/>
        </p:nvSpPr>
        <p:spPr>
          <a:xfrm>
            <a:off x="4256515" y="3048709"/>
            <a:ext cx="57903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C-</a:t>
            </a:r>
          </a:p>
        </p:txBody>
      </p:sp>
      <p:sp>
        <p:nvSpPr>
          <p:cNvPr id="60" name="TextBox 59">
            <a:extLst>
              <a:ext uri="{FF2B5EF4-FFF2-40B4-BE49-F238E27FC236}">
                <a16:creationId xmlns:a16="http://schemas.microsoft.com/office/drawing/2014/main" id="{834BE13C-0D6C-8144-A06A-A1BBC96155C3}"/>
              </a:ext>
            </a:extLst>
          </p:cNvPr>
          <p:cNvSpPr txBox="1"/>
          <p:nvPr/>
        </p:nvSpPr>
        <p:spPr>
          <a:xfrm>
            <a:off x="4256514" y="3648192"/>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C-</a:t>
            </a:r>
          </a:p>
        </p:txBody>
      </p:sp>
      <p:sp>
        <p:nvSpPr>
          <p:cNvPr id="61" name="TextBox 60">
            <a:extLst>
              <a:ext uri="{FF2B5EF4-FFF2-40B4-BE49-F238E27FC236}">
                <a16:creationId xmlns:a16="http://schemas.microsoft.com/office/drawing/2014/main" id="{79CD5232-598B-CD40-8BC7-6B4C5BCB358F}"/>
              </a:ext>
            </a:extLst>
          </p:cNvPr>
          <p:cNvSpPr txBox="1"/>
          <p:nvPr/>
        </p:nvSpPr>
        <p:spPr>
          <a:xfrm>
            <a:off x="4256514" y="4279344"/>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sp>
        <p:nvSpPr>
          <p:cNvPr id="62" name="TextBox 61">
            <a:extLst>
              <a:ext uri="{FF2B5EF4-FFF2-40B4-BE49-F238E27FC236}">
                <a16:creationId xmlns:a16="http://schemas.microsoft.com/office/drawing/2014/main" id="{B5BC4265-5B48-F744-ACDD-2FDD09FB131B}"/>
              </a:ext>
            </a:extLst>
          </p:cNvPr>
          <p:cNvSpPr txBox="1"/>
          <p:nvPr/>
        </p:nvSpPr>
        <p:spPr>
          <a:xfrm>
            <a:off x="4256513" y="4851773"/>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sp>
        <p:nvSpPr>
          <p:cNvPr id="63" name="TextBox 62">
            <a:extLst>
              <a:ext uri="{FF2B5EF4-FFF2-40B4-BE49-F238E27FC236}">
                <a16:creationId xmlns:a16="http://schemas.microsoft.com/office/drawing/2014/main" id="{90BD4E24-3EEF-A545-8C3E-D6376DBE9916}"/>
              </a:ext>
            </a:extLst>
          </p:cNvPr>
          <p:cNvSpPr txBox="1"/>
          <p:nvPr/>
        </p:nvSpPr>
        <p:spPr>
          <a:xfrm>
            <a:off x="4256517" y="5436719"/>
            <a:ext cx="34000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sp>
        <p:nvSpPr>
          <p:cNvPr id="64" name="TextBox 63">
            <a:extLst>
              <a:ext uri="{FF2B5EF4-FFF2-40B4-BE49-F238E27FC236}">
                <a16:creationId xmlns:a16="http://schemas.microsoft.com/office/drawing/2014/main" id="{7BFAB6E9-DC78-9B46-8CDA-A40EA7456F13}"/>
              </a:ext>
            </a:extLst>
          </p:cNvPr>
          <p:cNvSpPr txBox="1"/>
          <p:nvPr/>
        </p:nvSpPr>
        <p:spPr>
          <a:xfrm>
            <a:off x="4244159" y="6027106"/>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sp>
        <p:nvSpPr>
          <p:cNvPr id="65" name="TextBox 64">
            <a:extLst>
              <a:ext uri="{FF2B5EF4-FFF2-40B4-BE49-F238E27FC236}">
                <a16:creationId xmlns:a16="http://schemas.microsoft.com/office/drawing/2014/main" id="{66FA60B1-42DC-E149-95D0-9179E4CF526D}"/>
              </a:ext>
            </a:extLst>
          </p:cNvPr>
          <p:cNvSpPr txBox="1"/>
          <p:nvPr/>
        </p:nvSpPr>
        <p:spPr>
          <a:xfrm>
            <a:off x="9128271" y="1241285"/>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B-</a:t>
            </a:r>
          </a:p>
        </p:txBody>
      </p:sp>
      <p:sp>
        <p:nvSpPr>
          <p:cNvPr id="66" name="TextBox 65">
            <a:extLst>
              <a:ext uri="{FF2B5EF4-FFF2-40B4-BE49-F238E27FC236}">
                <a16:creationId xmlns:a16="http://schemas.microsoft.com/office/drawing/2014/main" id="{11340F31-8F58-764A-AA42-5F44551B8942}"/>
              </a:ext>
            </a:extLst>
          </p:cNvPr>
          <p:cNvSpPr txBox="1"/>
          <p:nvPr/>
        </p:nvSpPr>
        <p:spPr>
          <a:xfrm>
            <a:off x="9128272" y="1851635"/>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B</a:t>
            </a:r>
          </a:p>
        </p:txBody>
      </p:sp>
      <p:sp>
        <p:nvSpPr>
          <p:cNvPr id="67" name="TextBox 66">
            <a:extLst>
              <a:ext uri="{FF2B5EF4-FFF2-40B4-BE49-F238E27FC236}">
                <a16:creationId xmlns:a16="http://schemas.microsoft.com/office/drawing/2014/main" id="{6107D246-292D-6244-A035-080F76A16F54}"/>
              </a:ext>
            </a:extLst>
          </p:cNvPr>
          <p:cNvSpPr txBox="1"/>
          <p:nvPr/>
        </p:nvSpPr>
        <p:spPr>
          <a:xfrm>
            <a:off x="9125088" y="2425133"/>
            <a:ext cx="34000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sp>
        <p:nvSpPr>
          <p:cNvPr id="68" name="TextBox 67">
            <a:extLst>
              <a:ext uri="{FF2B5EF4-FFF2-40B4-BE49-F238E27FC236}">
                <a16:creationId xmlns:a16="http://schemas.microsoft.com/office/drawing/2014/main" id="{7672528C-3C58-A944-B5CB-704F2D115FB6}"/>
              </a:ext>
            </a:extLst>
          </p:cNvPr>
          <p:cNvSpPr txBox="1"/>
          <p:nvPr/>
        </p:nvSpPr>
        <p:spPr>
          <a:xfrm>
            <a:off x="9128271" y="3037325"/>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sp>
        <p:nvSpPr>
          <p:cNvPr id="69" name="TextBox 68">
            <a:extLst>
              <a:ext uri="{FF2B5EF4-FFF2-40B4-BE49-F238E27FC236}">
                <a16:creationId xmlns:a16="http://schemas.microsoft.com/office/drawing/2014/main" id="{E0983AF2-3DBB-BE4A-AD95-280CAA669268}"/>
              </a:ext>
            </a:extLst>
          </p:cNvPr>
          <p:cNvSpPr txBox="1"/>
          <p:nvPr/>
        </p:nvSpPr>
        <p:spPr>
          <a:xfrm>
            <a:off x="9139152" y="3645135"/>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C+</a:t>
            </a:r>
          </a:p>
        </p:txBody>
      </p:sp>
      <p:sp>
        <p:nvSpPr>
          <p:cNvPr id="70" name="TextBox 69">
            <a:extLst>
              <a:ext uri="{FF2B5EF4-FFF2-40B4-BE49-F238E27FC236}">
                <a16:creationId xmlns:a16="http://schemas.microsoft.com/office/drawing/2014/main" id="{85B4301C-6C64-0C47-AAB2-B9B65D6011A3}"/>
              </a:ext>
            </a:extLst>
          </p:cNvPr>
          <p:cNvSpPr txBox="1"/>
          <p:nvPr/>
        </p:nvSpPr>
        <p:spPr>
          <a:xfrm>
            <a:off x="9141996" y="4855234"/>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sp>
        <p:nvSpPr>
          <p:cNvPr id="72" name="TextBox 71">
            <a:extLst>
              <a:ext uri="{FF2B5EF4-FFF2-40B4-BE49-F238E27FC236}">
                <a16:creationId xmlns:a16="http://schemas.microsoft.com/office/drawing/2014/main" id="{7C4C621F-7754-E14F-95E3-928095314A35}"/>
              </a:ext>
            </a:extLst>
          </p:cNvPr>
          <p:cNvSpPr txBox="1"/>
          <p:nvPr/>
        </p:nvSpPr>
        <p:spPr>
          <a:xfrm>
            <a:off x="9141996" y="5467350"/>
            <a:ext cx="6118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sp>
        <p:nvSpPr>
          <p:cNvPr id="73" name="Down Arrow 72">
            <a:extLst>
              <a:ext uri="{FF2B5EF4-FFF2-40B4-BE49-F238E27FC236}">
                <a16:creationId xmlns:a16="http://schemas.microsoft.com/office/drawing/2014/main" id="{A1AF4A3B-600D-5D48-AB7A-04D6AD1C93FA}"/>
              </a:ext>
            </a:extLst>
          </p:cNvPr>
          <p:cNvSpPr/>
          <p:nvPr/>
        </p:nvSpPr>
        <p:spPr>
          <a:xfrm rot="10800000">
            <a:off x="4075679" y="3134766"/>
            <a:ext cx="158786" cy="289550"/>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4" name="Down Arrow 73">
            <a:extLst>
              <a:ext uri="{FF2B5EF4-FFF2-40B4-BE49-F238E27FC236}">
                <a16:creationId xmlns:a16="http://schemas.microsoft.com/office/drawing/2014/main" id="{8593BC42-D752-234F-A473-4AEB70C4E615}"/>
              </a:ext>
            </a:extLst>
          </p:cNvPr>
          <p:cNvSpPr/>
          <p:nvPr/>
        </p:nvSpPr>
        <p:spPr>
          <a:xfrm rot="10800000">
            <a:off x="4085373" y="3734249"/>
            <a:ext cx="158786" cy="289550"/>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6" name="Down Arrow 75">
            <a:extLst>
              <a:ext uri="{FF2B5EF4-FFF2-40B4-BE49-F238E27FC236}">
                <a16:creationId xmlns:a16="http://schemas.microsoft.com/office/drawing/2014/main" id="{C7BE5450-99D9-1D45-AF7A-3B2D1DD8AE2F}"/>
              </a:ext>
            </a:extLst>
          </p:cNvPr>
          <p:cNvSpPr/>
          <p:nvPr/>
        </p:nvSpPr>
        <p:spPr>
          <a:xfrm rot="10800000">
            <a:off x="8971016" y="1327342"/>
            <a:ext cx="158786" cy="289550"/>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2" name="Down Arrow 81">
            <a:extLst>
              <a:ext uri="{FF2B5EF4-FFF2-40B4-BE49-F238E27FC236}">
                <a16:creationId xmlns:a16="http://schemas.microsoft.com/office/drawing/2014/main" id="{48FB1A68-0FFA-F145-8A77-12E111FBB599}"/>
              </a:ext>
            </a:extLst>
          </p:cNvPr>
          <p:cNvSpPr/>
          <p:nvPr/>
        </p:nvSpPr>
        <p:spPr>
          <a:xfrm>
            <a:off x="4114753" y="1976489"/>
            <a:ext cx="158786" cy="289550"/>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84" name="Straight Connector 83">
            <a:extLst>
              <a:ext uri="{FF2B5EF4-FFF2-40B4-BE49-F238E27FC236}">
                <a16:creationId xmlns:a16="http://schemas.microsoft.com/office/drawing/2014/main" id="{F8BD0125-370A-AB48-B31D-729D06F7C2EE}"/>
              </a:ext>
            </a:extLst>
          </p:cNvPr>
          <p:cNvCxnSpPr>
            <a:cxnSpLocks/>
          </p:cNvCxnSpPr>
          <p:nvPr/>
        </p:nvCxnSpPr>
        <p:spPr>
          <a:xfrm>
            <a:off x="899886" y="1747458"/>
            <a:ext cx="3865412"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92F43044-EB73-7F43-A913-87E1448D165A}"/>
              </a:ext>
            </a:extLst>
          </p:cNvPr>
          <p:cNvCxnSpPr>
            <a:cxnSpLocks/>
          </p:cNvCxnSpPr>
          <p:nvPr/>
        </p:nvCxnSpPr>
        <p:spPr>
          <a:xfrm>
            <a:off x="899886" y="2347554"/>
            <a:ext cx="3865412"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700004FB-3107-5643-8673-CAA15A66710A}"/>
              </a:ext>
            </a:extLst>
          </p:cNvPr>
          <p:cNvCxnSpPr>
            <a:cxnSpLocks/>
          </p:cNvCxnSpPr>
          <p:nvPr/>
        </p:nvCxnSpPr>
        <p:spPr>
          <a:xfrm>
            <a:off x="899886" y="2947650"/>
            <a:ext cx="3865412"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1F0A859-B658-8F49-A44C-6248EE197716}"/>
              </a:ext>
            </a:extLst>
          </p:cNvPr>
          <p:cNvCxnSpPr>
            <a:cxnSpLocks/>
          </p:cNvCxnSpPr>
          <p:nvPr/>
        </p:nvCxnSpPr>
        <p:spPr>
          <a:xfrm>
            <a:off x="899886" y="3547746"/>
            <a:ext cx="3865412"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E9D198FC-498E-2747-801A-D26BAD41BCBC}"/>
              </a:ext>
            </a:extLst>
          </p:cNvPr>
          <p:cNvCxnSpPr>
            <a:cxnSpLocks/>
          </p:cNvCxnSpPr>
          <p:nvPr/>
        </p:nvCxnSpPr>
        <p:spPr>
          <a:xfrm>
            <a:off x="899886" y="4147842"/>
            <a:ext cx="3865412"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5AF14F96-CB60-4D4D-B5ED-9A866636783F}"/>
              </a:ext>
            </a:extLst>
          </p:cNvPr>
          <p:cNvCxnSpPr>
            <a:cxnSpLocks/>
          </p:cNvCxnSpPr>
          <p:nvPr/>
        </p:nvCxnSpPr>
        <p:spPr>
          <a:xfrm>
            <a:off x="899886" y="4747938"/>
            <a:ext cx="3865412"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2F197640-83F0-514E-B8F0-4E9BAD93E371}"/>
              </a:ext>
            </a:extLst>
          </p:cNvPr>
          <p:cNvCxnSpPr>
            <a:cxnSpLocks/>
          </p:cNvCxnSpPr>
          <p:nvPr/>
        </p:nvCxnSpPr>
        <p:spPr>
          <a:xfrm>
            <a:off x="899886" y="5348034"/>
            <a:ext cx="3865412"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E7B9C32-69FB-7947-8426-58EA7D386299}"/>
              </a:ext>
            </a:extLst>
          </p:cNvPr>
          <p:cNvCxnSpPr>
            <a:cxnSpLocks/>
          </p:cNvCxnSpPr>
          <p:nvPr/>
        </p:nvCxnSpPr>
        <p:spPr>
          <a:xfrm>
            <a:off x="5402408" y="1739910"/>
            <a:ext cx="4228966"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03DC4D7-4B68-224C-B335-90FE79EA94CC}"/>
              </a:ext>
            </a:extLst>
          </p:cNvPr>
          <p:cNvCxnSpPr>
            <a:cxnSpLocks/>
          </p:cNvCxnSpPr>
          <p:nvPr/>
        </p:nvCxnSpPr>
        <p:spPr>
          <a:xfrm>
            <a:off x="5402408" y="2342690"/>
            <a:ext cx="4228966"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1FA835E-9110-404C-B23A-CFF38067C27E}"/>
              </a:ext>
            </a:extLst>
          </p:cNvPr>
          <p:cNvCxnSpPr>
            <a:cxnSpLocks/>
          </p:cNvCxnSpPr>
          <p:nvPr/>
        </p:nvCxnSpPr>
        <p:spPr>
          <a:xfrm>
            <a:off x="5402408" y="2945470"/>
            <a:ext cx="4228966"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CB8D2000-6356-EB41-BAC7-848759EC8390}"/>
              </a:ext>
            </a:extLst>
          </p:cNvPr>
          <p:cNvCxnSpPr>
            <a:cxnSpLocks/>
          </p:cNvCxnSpPr>
          <p:nvPr/>
        </p:nvCxnSpPr>
        <p:spPr>
          <a:xfrm>
            <a:off x="5402408" y="3548250"/>
            <a:ext cx="4228966"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B32DE591-A298-544D-9335-65DA77702C14}"/>
              </a:ext>
            </a:extLst>
          </p:cNvPr>
          <p:cNvCxnSpPr>
            <a:cxnSpLocks/>
          </p:cNvCxnSpPr>
          <p:nvPr/>
        </p:nvCxnSpPr>
        <p:spPr>
          <a:xfrm>
            <a:off x="5402408" y="4151030"/>
            <a:ext cx="4241322"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8ED0D53D-3E1E-FF46-AAC2-60CDA1A6B9AA}"/>
              </a:ext>
            </a:extLst>
          </p:cNvPr>
          <p:cNvCxnSpPr>
            <a:cxnSpLocks/>
          </p:cNvCxnSpPr>
          <p:nvPr/>
        </p:nvCxnSpPr>
        <p:spPr>
          <a:xfrm>
            <a:off x="5402408" y="4753810"/>
            <a:ext cx="4241322"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CB282F68-F188-7E48-B410-0F9D4A897EDE}"/>
              </a:ext>
            </a:extLst>
          </p:cNvPr>
          <p:cNvCxnSpPr>
            <a:cxnSpLocks/>
          </p:cNvCxnSpPr>
          <p:nvPr/>
        </p:nvCxnSpPr>
        <p:spPr>
          <a:xfrm>
            <a:off x="5402408" y="5356588"/>
            <a:ext cx="4228966"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AD7F893A-600E-DF4C-B0B7-E6BE3EECA1BE}"/>
              </a:ext>
            </a:extLst>
          </p:cNvPr>
          <p:cNvSpPr txBox="1"/>
          <p:nvPr/>
        </p:nvSpPr>
        <p:spPr>
          <a:xfrm>
            <a:off x="10264419" y="1416136"/>
            <a:ext cx="145851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Brandon Grotesque Bold" panose="020B0503020203060202" pitchFamily="34" charset="77"/>
                <a:ea typeface="+mn-ea"/>
                <a:cs typeface="Arial" panose="020B0604020202020204" pitchFamily="34" charset="0"/>
              </a:rPr>
              <a:t>America’s Cumulative Infrastructure Grade</a:t>
            </a:r>
          </a:p>
        </p:txBody>
      </p:sp>
      <p:sp>
        <p:nvSpPr>
          <p:cNvPr id="181" name="Rectangle 180">
            <a:extLst>
              <a:ext uri="{FF2B5EF4-FFF2-40B4-BE49-F238E27FC236}">
                <a16:creationId xmlns:a16="http://schemas.microsoft.com/office/drawing/2014/main" id="{B0AD5D48-6DCA-1A43-8187-2FC9AEC0B564}"/>
              </a:ext>
            </a:extLst>
          </p:cNvPr>
          <p:cNvSpPr/>
          <p:nvPr/>
        </p:nvSpPr>
        <p:spPr>
          <a:xfrm>
            <a:off x="10101811" y="3959174"/>
            <a:ext cx="1717040" cy="23705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166" name="Straight Connector 165">
            <a:extLst>
              <a:ext uri="{FF2B5EF4-FFF2-40B4-BE49-F238E27FC236}">
                <a16:creationId xmlns:a16="http://schemas.microsoft.com/office/drawing/2014/main" id="{E90AB101-C2EA-DF42-8D1E-9B684CE0F0D5}"/>
              </a:ext>
            </a:extLst>
          </p:cNvPr>
          <p:cNvCxnSpPr>
            <a:cxnSpLocks/>
          </p:cNvCxnSpPr>
          <p:nvPr/>
        </p:nvCxnSpPr>
        <p:spPr>
          <a:xfrm>
            <a:off x="10091651" y="4933702"/>
            <a:ext cx="1768167"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BD4F64D0-636F-674C-B647-F7B46A320BCD}"/>
              </a:ext>
            </a:extLst>
          </p:cNvPr>
          <p:cNvCxnSpPr>
            <a:cxnSpLocks/>
          </p:cNvCxnSpPr>
          <p:nvPr/>
        </p:nvCxnSpPr>
        <p:spPr>
          <a:xfrm>
            <a:off x="10091651" y="4492493"/>
            <a:ext cx="1758007"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C842B7DA-6E82-E245-9EB0-953B02ECC334}"/>
              </a:ext>
            </a:extLst>
          </p:cNvPr>
          <p:cNvCxnSpPr>
            <a:cxnSpLocks/>
          </p:cNvCxnSpPr>
          <p:nvPr/>
        </p:nvCxnSpPr>
        <p:spPr>
          <a:xfrm>
            <a:off x="10081491" y="5374911"/>
            <a:ext cx="1768167"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86C00DCF-A9EE-FE49-B0E5-B8B5231DFB6E}"/>
              </a:ext>
            </a:extLst>
          </p:cNvPr>
          <p:cNvCxnSpPr>
            <a:cxnSpLocks/>
          </p:cNvCxnSpPr>
          <p:nvPr/>
        </p:nvCxnSpPr>
        <p:spPr>
          <a:xfrm>
            <a:off x="10081491" y="5816121"/>
            <a:ext cx="1768167"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70" name="TextBox 169">
            <a:extLst>
              <a:ext uri="{FF2B5EF4-FFF2-40B4-BE49-F238E27FC236}">
                <a16:creationId xmlns:a16="http://schemas.microsoft.com/office/drawing/2014/main" id="{C44598F5-D1C6-8C43-93A9-8B5DD3B97BA7}"/>
              </a:ext>
            </a:extLst>
          </p:cNvPr>
          <p:cNvSpPr txBox="1"/>
          <p:nvPr/>
        </p:nvSpPr>
        <p:spPr>
          <a:xfrm>
            <a:off x="10289963" y="4026487"/>
            <a:ext cx="291677" cy="4627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5DA5"/>
                </a:solidFill>
                <a:effectLst/>
                <a:uLnTx/>
                <a:uFillTx/>
                <a:latin typeface="DIN Condensed" pitchFamily="2" charset="0"/>
                <a:ea typeface="+mn-ea"/>
                <a:cs typeface="+mn-cs"/>
              </a:rPr>
              <a:t>A</a:t>
            </a:r>
          </a:p>
        </p:txBody>
      </p:sp>
      <p:sp>
        <p:nvSpPr>
          <p:cNvPr id="171" name="TextBox 170">
            <a:extLst>
              <a:ext uri="{FF2B5EF4-FFF2-40B4-BE49-F238E27FC236}">
                <a16:creationId xmlns:a16="http://schemas.microsoft.com/office/drawing/2014/main" id="{960E87B7-8CB2-E04F-A7D7-380296E89D40}"/>
              </a:ext>
            </a:extLst>
          </p:cNvPr>
          <p:cNvSpPr txBox="1"/>
          <p:nvPr/>
        </p:nvSpPr>
        <p:spPr>
          <a:xfrm>
            <a:off x="10289963" y="4486595"/>
            <a:ext cx="291677" cy="4627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5DA5"/>
                </a:solidFill>
                <a:effectLst/>
                <a:uLnTx/>
                <a:uFillTx/>
                <a:latin typeface="DIN Condensed" pitchFamily="2" charset="0"/>
                <a:ea typeface="+mn-ea"/>
                <a:cs typeface="+mn-cs"/>
              </a:rPr>
              <a:t>B</a:t>
            </a:r>
          </a:p>
        </p:txBody>
      </p:sp>
      <p:sp>
        <p:nvSpPr>
          <p:cNvPr id="172" name="TextBox 171">
            <a:extLst>
              <a:ext uri="{FF2B5EF4-FFF2-40B4-BE49-F238E27FC236}">
                <a16:creationId xmlns:a16="http://schemas.microsoft.com/office/drawing/2014/main" id="{D640E2F5-E937-D44B-A378-9B0510C6AD76}"/>
              </a:ext>
            </a:extLst>
          </p:cNvPr>
          <p:cNvSpPr txBox="1"/>
          <p:nvPr/>
        </p:nvSpPr>
        <p:spPr>
          <a:xfrm>
            <a:off x="10289963" y="4946703"/>
            <a:ext cx="291677" cy="4627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5DA5"/>
                </a:solidFill>
                <a:effectLst/>
                <a:uLnTx/>
                <a:uFillTx/>
                <a:latin typeface="DIN Condensed" pitchFamily="2" charset="0"/>
                <a:ea typeface="+mn-ea"/>
                <a:cs typeface="+mn-cs"/>
              </a:rPr>
              <a:t>C</a:t>
            </a:r>
          </a:p>
        </p:txBody>
      </p:sp>
      <p:sp>
        <p:nvSpPr>
          <p:cNvPr id="173" name="TextBox 172">
            <a:extLst>
              <a:ext uri="{FF2B5EF4-FFF2-40B4-BE49-F238E27FC236}">
                <a16:creationId xmlns:a16="http://schemas.microsoft.com/office/drawing/2014/main" id="{222706F2-067D-D247-A140-6E66ECAFDE50}"/>
              </a:ext>
            </a:extLst>
          </p:cNvPr>
          <p:cNvSpPr txBox="1"/>
          <p:nvPr/>
        </p:nvSpPr>
        <p:spPr>
          <a:xfrm>
            <a:off x="10289963" y="5406812"/>
            <a:ext cx="291677" cy="4627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5DA5"/>
                </a:solidFill>
                <a:effectLst/>
                <a:uLnTx/>
                <a:uFillTx/>
                <a:latin typeface="DIN Condensed" pitchFamily="2" charset="0"/>
                <a:ea typeface="+mn-ea"/>
                <a:cs typeface="+mn-cs"/>
              </a:rPr>
              <a:t>D</a:t>
            </a:r>
          </a:p>
        </p:txBody>
      </p:sp>
      <p:sp>
        <p:nvSpPr>
          <p:cNvPr id="174" name="TextBox 173">
            <a:extLst>
              <a:ext uri="{FF2B5EF4-FFF2-40B4-BE49-F238E27FC236}">
                <a16:creationId xmlns:a16="http://schemas.microsoft.com/office/drawing/2014/main" id="{2AE327CD-D76D-BF46-9E2E-DDB22F82A01B}"/>
              </a:ext>
            </a:extLst>
          </p:cNvPr>
          <p:cNvSpPr txBox="1"/>
          <p:nvPr/>
        </p:nvSpPr>
        <p:spPr>
          <a:xfrm>
            <a:off x="10289963" y="5866921"/>
            <a:ext cx="291677" cy="4627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65DA5"/>
                </a:solidFill>
                <a:effectLst/>
                <a:uLnTx/>
                <a:uFillTx/>
                <a:latin typeface="DIN Condensed" pitchFamily="2" charset="0"/>
                <a:ea typeface="+mn-ea"/>
                <a:cs typeface="+mn-cs"/>
              </a:rPr>
              <a:t>F</a:t>
            </a:r>
          </a:p>
        </p:txBody>
      </p:sp>
      <p:sp>
        <p:nvSpPr>
          <p:cNvPr id="175" name="TextBox 174">
            <a:extLst>
              <a:ext uri="{FF2B5EF4-FFF2-40B4-BE49-F238E27FC236}">
                <a16:creationId xmlns:a16="http://schemas.microsoft.com/office/drawing/2014/main" id="{5C9C0F98-DA3C-9347-97A2-94BDF41D37D3}"/>
              </a:ext>
            </a:extLst>
          </p:cNvPr>
          <p:cNvSpPr txBox="1"/>
          <p:nvPr/>
        </p:nvSpPr>
        <p:spPr>
          <a:xfrm>
            <a:off x="10650838" y="4141084"/>
            <a:ext cx="116988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Brandon Grotesque Bold" panose="020B0503020203060202" pitchFamily="34" charset="77"/>
                <a:ea typeface="+mn-ea"/>
                <a:cs typeface="Arial" panose="020B0604020202020204" pitchFamily="34" charset="0"/>
              </a:rPr>
              <a:t>EXCEPTIONAL</a:t>
            </a:r>
          </a:p>
        </p:txBody>
      </p:sp>
      <p:sp>
        <p:nvSpPr>
          <p:cNvPr id="176" name="TextBox 175">
            <a:extLst>
              <a:ext uri="{FF2B5EF4-FFF2-40B4-BE49-F238E27FC236}">
                <a16:creationId xmlns:a16="http://schemas.microsoft.com/office/drawing/2014/main" id="{0DBE1554-5BDA-3349-8C5A-59A69097E384}"/>
              </a:ext>
            </a:extLst>
          </p:cNvPr>
          <p:cNvSpPr txBox="1"/>
          <p:nvPr/>
        </p:nvSpPr>
        <p:spPr>
          <a:xfrm>
            <a:off x="10650838" y="4590664"/>
            <a:ext cx="116988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GOOD</a:t>
            </a:r>
          </a:p>
        </p:txBody>
      </p:sp>
      <p:sp>
        <p:nvSpPr>
          <p:cNvPr id="177" name="TextBox 176">
            <a:extLst>
              <a:ext uri="{FF2B5EF4-FFF2-40B4-BE49-F238E27FC236}">
                <a16:creationId xmlns:a16="http://schemas.microsoft.com/office/drawing/2014/main" id="{9AE06530-8AB5-2F45-BF70-D5F0E0948106}"/>
              </a:ext>
            </a:extLst>
          </p:cNvPr>
          <p:cNvSpPr txBox="1"/>
          <p:nvPr/>
        </p:nvSpPr>
        <p:spPr>
          <a:xfrm>
            <a:off x="10650838" y="5040244"/>
            <a:ext cx="116988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MEDIOCRE</a:t>
            </a:r>
          </a:p>
        </p:txBody>
      </p:sp>
      <p:sp>
        <p:nvSpPr>
          <p:cNvPr id="178" name="TextBox 177">
            <a:extLst>
              <a:ext uri="{FF2B5EF4-FFF2-40B4-BE49-F238E27FC236}">
                <a16:creationId xmlns:a16="http://schemas.microsoft.com/office/drawing/2014/main" id="{8DEC6AE6-9B06-2940-B086-ADD625EC374C}"/>
              </a:ext>
            </a:extLst>
          </p:cNvPr>
          <p:cNvSpPr txBox="1"/>
          <p:nvPr/>
        </p:nvSpPr>
        <p:spPr>
          <a:xfrm>
            <a:off x="10650838" y="5489824"/>
            <a:ext cx="116988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POOR</a:t>
            </a:r>
          </a:p>
        </p:txBody>
      </p:sp>
      <p:sp>
        <p:nvSpPr>
          <p:cNvPr id="179" name="TextBox 178">
            <a:extLst>
              <a:ext uri="{FF2B5EF4-FFF2-40B4-BE49-F238E27FC236}">
                <a16:creationId xmlns:a16="http://schemas.microsoft.com/office/drawing/2014/main" id="{7937244F-B6F9-454F-A76D-28077B459680}"/>
              </a:ext>
            </a:extLst>
          </p:cNvPr>
          <p:cNvSpPr txBox="1"/>
          <p:nvPr/>
        </p:nvSpPr>
        <p:spPr>
          <a:xfrm>
            <a:off x="10650838" y="5939404"/>
            <a:ext cx="116988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FAILING</a:t>
            </a:r>
          </a:p>
        </p:txBody>
      </p:sp>
      <p:sp>
        <p:nvSpPr>
          <p:cNvPr id="98" name="Down Arrow 72">
            <a:extLst>
              <a:ext uri="{FF2B5EF4-FFF2-40B4-BE49-F238E27FC236}">
                <a16:creationId xmlns:a16="http://schemas.microsoft.com/office/drawing/2014/main" id="{5D64F4F4-6625-4902-A692-FA2AFB39DF2D}"/>
              </a:ext>
            </a:extLst>
          </p:cNvPr>
          <p:cNvSpPr/>
          <p:nvPr/>
        </p:nvSpPr>
        <p:spPr>
          <a:xfrm rot="10800000">
            <a:off x="4118475" y="1341203"/>
            <a:ext cx="158786" cy="289550"/>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9" name="Down Arrow 73">
            <a:extLst>
              <a:ext uri="{FF2B5EF4-FFF2-40B4-BE49-F238E27FC236}">
                <a16:creationId xmlns:a16="http://schemas.microsoft.com/office/drawing/2014/main" id="{A10EE7FA-EFBD-466A-93F7-396A0875DB72}"/>
              </a:ext>
            </a:extLst>
          </p:cNvPr>
          <p:cNvSpPr/>
          <p:nvPr/>
        </p:nvSpPr>
        <p:spPr>
          <a:xfrm rot="10800000">
            <a:off x="4107922" y="4937830"/>
            <a:ext cx="158786" cy="289550"/>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0" name="Picture 99" descr="Icon&#10;&#10;Description automatically generated">
            <a:extLst>
              <a:ext uri="{FF2B5EF4-FFF2-40B4-BE49-F238E27FC236}">
                <a16:creationId xmlns:a16="http://schemas.microsoft.com/office/drawing/2014/main" id="{A9FC3933-2052-B24A-8D9B-2A630DBDE1D3}"/>
              </a:ext>
            </a:extLst>
          </p:cNvPr>
          <p:cNvPicPr>
            <a:picLocks noChangeAspect="1"/>
          </p:cNvPicPr>
          <p:nvPr/>
        </p:nvPicPr>
        <p:blipFill>
          <a:blip r:embed="rId19"/>
          <a:stretch>
            <a:fillRect/>
          </a:stretch>
        </p:blipFill>
        <p:spPr>
          <a:xfrm>
            <a:off x="10657904" y="2506498"/>
            <a:ext cx="671547" cy="1011467"/>
          </a:xfrm>
          <a:prstGeom prst="rect">
            <a:avLst/>
          </a:prstGeom>
        </p:spPr>
      </p:pic>
      <p:pic>
        <p:nvPicPr>
          <p:cNvPr id="3" name="Picture 2" descr="Icon&#10;&#10;Description automatically generated">
            <a:extLst>
              <a:ext uri="{FF2B5EF4-FFF2-40B4-BE49-F238E27FC236}">
                <a16:creationId xmlns:a16="http://schemas.microsoft.com/office/drawing/2014/main" id="{820E0A41-8448-4048-A709-E697A0575882}"/>
              </a:ext>
            </a:extLst>
          </p:cNvPr>
          <p:cNvPicPr>
            <a:picLocks noChangeAspect="1"/>
          </p:cNvPicPr>
          <p:nvPr/>
        </p:nvPicPr>
        <p:blipFill>
          <a:blip r:embed="rId20"/>
          <a:stretch>
            <a:fillRect/>
          </a:stretch>
        </p:blipFill>
        <p:spPr>
          <a:xfrm>
            <a:off x="5399720" y="4288637"/>
            <a:ext cx="444198" cy="388673"/>
          </a:xfrm>
          <a:prstGeom prst="rect">
            <a:avLst/>
          </a:prstGeom>
        </p:spPr>
      </p:pic>
      <p:sp>
        <p:nvSpPr>
          <p:cNvPr id="102" name="TextBox 101">
            <a:extLst>
              <a:ext uri="{FF2B5EF4-FFF2-40B4-BE49-F238E27FC236}">
                <a16:creationId xmlns:a16="http://schemas.microsoft.com/office/drawing/2014/main" id="{64E9E0B3-3AA7-D44F-9A4C-FB86F5D35FDC}"/>
              </a:ext>
            </a:extLst>
          </p:cNvPr>
          <p:cNvSpPr txBox="1"/>
          <p:nvPr/>
        </p:nvSpPr>
        <p:spPr>
          <a:xfrm>
            <a:off x="6083320" y="4329085"/>
            <a:ext cx="229912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Brandon Grotesque Bold" panose="020B0503020203060202" pitchFamily="34" charset="77"/>
                <a:ea typeface="+mn-ea"/>
                <a:cs typeface="Arial" panose="020B0604020202020204" pitchFamily="34" charset="0"/>
              </a:rPr>
              <a:t>STORM WATER</a:t>
            </a:r>
          </a:p>
        </p:txBody>
      </p:sp>
      <p:sp>
        <p:nvSpPr>
          <p:cNvPr id="103" name="TextBox 102">
            <a:extLst>
              <a:ext uri="{FF2B5EF4-FFF2-40B4-BE49-F238E27FC236}">
                <a16:creationId xmlns:a16="http://schemas.microsoft.com/office/drawing/2014/main" id="{A97D0B25-A495-8D4A-9311-CBF308ABF2B8}"/>
              </a:ext>
            </a:extLst>
          </p:cNvPr>
          <p:cNvSpPr txBox="1"/>
          <p:nvPr/>
        </p:nvSpPr>
        <p:spPr>
          <a:xfrm>
            <a:off x="9139152" y="4252141"/>
            <a:ext cx="34000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DIN Condensed" pitchFamily="2" charset="0"/>
                <a:ea typeface="+mn-ea"/>
                <a:cs typeface="+mn-cs"/>
              </a:rPr>
              <a:t>D</a:t>
            </a:r>
          </a:p>
        </p:txBody>
      </p:sp>
      <p:cxnSp>
        <p:nvCxnSpPr>
          <p:cNvPr id="104" name="Straight Connector 103">
            <a:extLst>
              <a:ext uri="{FF2B5EF4-FFF2-40B4-BE49-F238E27FC236}">
                <a16:creationId xmlns:a16="http://schemas.microsoft.com/office/drawing/2014/main" id="{CC4405E8-71CE-8C43-BF63-08602EB58429}"/>
              </a:ext>
            </a:extLst>
          </p:cNvPr>
          <p:cNvCxnSpPr>
            <a:cxnSpLocks/>
          </p:cNvCxnSpPr>
          <p:nvPr/>
        </p:nvCxnSpPr>
        <p:spPr>
          <a:xfrm>
            <a:off x="899886" y="5948132"/>
            <a:ext cx="3865412" cy="0"/>
          </a:xfrm>
          <a:prstGeom prst="line">
            <a:avLst/>
          </a:prstGeom>
          <a:ln w="63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4974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alpha val="99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79C8023-28E6-C744-BA2B-19B418D28212}"/>
              </a:ext>
            </a:extLst>
          </p:cNvPr>
          <p:cNvSpPr txBox="1"/>
          <p:nvPr/>
        </p:nvSpPr>
        <p:spPr>
          <a:xfrm>
            <a:off x="3735080" y="176414"/>
            <a:ext cx="5288606"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a:ln>
                  <a:noFill/>
                </a:ln>
                <a:solidFill>
                  <a:srgbClr val="FFFFFF"/>
                </a:solidFill>
                <a:effectLst/>
                <a:uLnTx/>
                <a:uFillTx/>
                <a:latin typeface="ClarendonURW" pitchFamily="2" charset="77"/>
                <a:ea typeface="+mn-ea"/>
                <a:cs typeface="Arial" panose="020B0604020202020204" pitchFamily="34" charset="0"/>
              </a:rPr>
              <a:t>Recent State Report Cards</a:t>
            </a:r>
            <a:endParaRPr kumimoji="0" lang="en-US" sz="3800" b="0" i="0" u="none" strike="noStrike" kern="1200" cap="none" spc="0" normalizeH="0" baseline="0" noProof="0" dirty="0">
              <a:ln>
                <a:noFill/>
              </a:ln>
              <a:solidFill>
                <a:srgbClr val="FFFFFF"/>
              </a:solidFill>
              <a:effectLst/>
              <a:uLnTx/>
              <a:uFillTx/>
              <a:latin typeface="ClarendonURW" pitchFamily="2" charset="77"/>
              <a:ea typeface="+mn-ea"/>
              <a:cs typeface="Arial" panose="020B0604020202020204" pitchFamily="34" charset="0"/>
            </a:endParaRPr>
          </a:p>
        </p:txBody>
      </p:sp>
      <p:pic>
        <p:nvPicPr>
          <p:cNvPr id="2" name="Picture 1">
            <a:extLst>
              <a:ext uri="{FF2B5EF4-FFF2-40B4-BE49-F238E27FC236}">
                <a16:creationId xmlns:a16="http://schemas.microsoft.com/office/drawing/2014/main" id="{54CD94CB-B8A5-BF36-8034-84445DA4518A}"/>
              </a:ext>
            </a:extLst>
          </p:cNvPr>
          <p:cNvPicPr>
            <a:picLocks/>
          </p:cNvPicPr>
          <p:nvPr/>
        </p:nvPicPr>
        <p:blipFill>
          <a:blip r:embed="rId3"/>
          <a:stretch>
            <a:fillRect/>
          </a:stretch>
        </p:blipFill>
        <p:spPr>
          <a:xfrm>
            <a:off x="1449080" y="970420"/>
            <a:ext cx="4572000" cy="1600200"/>
          </a:xfrm>
          <a:prstGeom prst="rect">
            <a:avLst/>
          </a:prstGeom>
          <a:ln w="19050">
            <a:solidFill>
              <a:schemeClr val="bg1"/>
            </a:solidFill>
          </a:ln>
        </p:spPr>
      </p:pic>
      <p:pic>
        <p:nvPicPr>
          <p:cNvPr id="5" name="Picture 4">
            <a:extLst>
              <a:ext uri="{FF2B5EF4-FFF2-40B4-BE49-F238E27FC236}">
                <a16:creationId xmlns:a16="http://schemas.microsoft.com/office/drawing/2014/main" id="{55773E4A-11B8-A578-80AD-7B8686AE333B}"/>
              </a:ext>
            </a:extLst>
          </p:cNvPr>
          <p:cNvPicPr>
            <a:picLocks/>
          </p:cNvPicPr>
          <p:nvPr/>
        </p:nvPicPr>
        <p:blipFill>
          <a:blip r:embed="rId4"/>
          <a:stretch>
            <a:fillRect/>
          </a:stretch>
        </p:blipFill>
        <p:spPr>
          <a:xfrm>
            <a:off x="1449080" y="2836773"/>
            <a:ext cx="4572000" cy="1600200"/>
          </a:xfrm>
          <a:prstGeom prst="rect">
            <a:avLst/>
          </a:prstGeom>
          <a:ln w="19050">
            <a:solidFill>
              <a:schemeClr val="bg1"/>
            </a:solidFill>
          </a:ln>
        </p:spPr>
      </p:pic>
      <p:pic>
        <p:nvPicPr>
          <p:cNvPr id="6" name="Picture 5">
            <a:extLst>
              <a:ext uri="{FF2B5EF4-FFF2-40B4-BE49-F238E27FC236}">
                <a16:creationId xmlns:a16="http://schemas.microsoft.com/office/drawing/2014/main" id="{B121783B-9151-D004-AE49-BF5C127B3F15}"/>
              </a:ext>
            </a:extLst>
          </p:cNvPr>
          <p:cNvPicPr>
            <a:picLocks/>
          </p:cNvPicPr>
          <p:nvPr/>
        </p:nvPicPr>
        <p:blipFill>
          <a:blip r:embed="rId5"/>
          <a:stretch>
            <a:fillRect/>
          </a:stretch>
        </p:blipFill>
        <p:spPr>
          <a:xfrm>
            <a:off x="4093383" y="4703126"/>
            <a:ext cx="4572000" cy="1600200"/>
          </a:xfrm>
          <a:prstGeom prst="rect">
            <a:avLst/>
          </a:prstGeom>
          <a:ln w="19050">
            <a:solidFill>
              <a:schemeClr val="bg1"/>
            </a:solidFill>
          </a:ln>
        </p:spPr>
      </p:pic>
      <p:pic>
        <p:nvPicPr>
          <p:cNvPr id="7" name="Picture 6">
            <a:extLst>
              <a:ext uri="{FF2B5EF4-FFF2-40B4-BE49-F238E27FC236}">
                <a16:creationId xmlns:a16="http://schemas.microsoft.com/office/drawing/2014/main" id="{AA189C07-6BBE-5021-5E3F-2C13136FD1B5}"/>
              </a:ext>
            </a:extLst>
          </p:cNvPr>
          <p:cNvPicPr>
            <a:picLocks/>
          </p:cNvPicPr>
          <p:nvPr/>
        </p:nvPicPr>
        <p:blipFill>
          <a:blip r:embed="rId6"/>
          <a:stretch>
            <a:fillRect/>
          </a:stretch>
        </p:blipFill>
        <p:spPr>
          <a:xfrm>
            <a:off x="6588045" y="965492"/>
            <a:ext cx="4572000" cy="1605128"/>
          </a:xfrm>
          <a:prstGeom prst="rect">
            <a:avLst/>
          </a:prstGeom>
          <a:ln w="19050">
            <a:solidFill>
              <a:schemeClr val="bg1"/>
            </a:solidFill>
          </a:ln>
        </p:spPr>
      </p:pic>
      <p:pic>
        <p:nvPicPr>
          <p:cNvPr id="9" name="Picture 8">
            <a:extLst>
              <a:ext uri="{FF2B5EF4-FFF2-40B4-BE49-F238E27FC236}">
                <a16:creationId xmlns:a16="http://schemas.microsoft.com/office/drawing/2014/main" id="{BCEC678E-60AD-5F10-208E-2BC4292C0927}"/>
              </a:ext>
            </a:extLst>
          </p:cNvPr>
          <p:cNvPicPr>
            <a:picLocks/>
          </p:cNvPicPr>
          <p:nvPr/>
        </p:nvPicPr>
        <p:blipFill>
          <a:blip r:embed="rId7"/>
          <a:stretch>
            <a:fillRect/>
          </a:stretch>
        </p:blipFill>
        <p:spPr>
          <a:xfrm>
            <a:off x="6588045" y="2836773"/>
            <a:ext cx="4572000" cy="1600200"/>
          </a:xfrm>
          <a:prstGeom prst="rect">
            <a:avLst/>
          </a:prstGeom>
          <a:ln w="19050">
            <a:solidFill>
              <a:schemeClr val="bg1"/>
            </a:solidFill>
          </a:ln>
        </p:spPr>
      </p:pic>
    </p:spTree>
    <p:extLst>
      <p:ext uri="{BB962C8B-B14F-4D97-AF65-F5344CB8AC3E}">
        <p14:creationId xmlns:p14="http://schemas.microsoft.com/office/powerpoint/2010/main" val="1052622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9">
            <a:extLst>
              <a:ext uri="{FF2B5EF4-FFF2-40B4-BE49-F238E27FC236}">
                <a16:creationId xmlns:a16="http://schemas.microsoft.com/office/drawing/2014/main" id="{1236AB22-EADC-3B4F-B3FE-CA099C698EF8}"/>
              </a:ext>
            </a:extLst>
          </p:cNvPr>
          <p:cNvGraphicFramePr>
            <a:graphicFrameLocks noGrp="1"/>
          </p:cNvGraphicFramePr>
          <p:nvPr/>
        </p:nvGraphicFramePr>
        <p:xfrm>
          <a:off x="1071569" y="1760536"/>
          <a:ext cx="7086594" cy="3708400"/>
        </p:xfrm>
        <a:graphic>
          <a:graphicData uri="http://schemas.openxmlformats.org/drawingml/2006/table">
            <a:tbl>
              <a:tblPr firstRow="1" bandRow="1">
                <a:tableStyleId>{5C22544A-7EE6-4342-B048-85BDC9FD1C3A}</a:tableStyleId>
              </a:tblPr>
              <a:tblGrid>
                <a:gridCol w="3482975">
                  <a:extLst>
                    <a:ext uri="{9D8B030D-6E8A-4147-A177-3AD203B41FA5}">
                      <a16:colId xmlns:a16="http://schemas.microsoft.com/office/drawing/2014/main" val="602449403"/>
                    </a:ext>
                  </a:extLst>
                </a:gridCol>
                <a:gridCol w="1200150">
                  <a:extLst>
                    <a:ext uri="{9D8B030D-6E8A-4147-A177-3AD203B41FA5}">
                      <a16:colId xmlns:a16="http://schemas.microsoft.com/office/drawing/2014/main" val="1611423606"/>
                    </a:ext>
                  </a:extLst>
                </a:gridCol>
                <a:gridCol w="1203325">
                  <a:extLst>
                    <a:ext uri="{9D8B030D-6E8A-4147-A177-3AD203B41FA5}">
                      <a16:colId xmlns:a16="http://schemas.microsoft.com/office/drawing/2014/main" val="1751011718"/>
                    </a:ext>
                  </a:extLst>
                </a:gridCol>
                <a:gridCol w="1200144">
                  <a:extLst>
                    <a:ext uri="{9D8B030D-6E8A-4147-A177-3AD203B41FA5}">
                      <a16:colId xmlns:a16="http://schemas.microsoft.com/office/drawing/2014/main" val="3856386405"/>
                    </a:ext>
                  </a:extLst>
                </a:gridCol>
              </a:tblGrid>
              <a:tr h="370840">
                <a:tc>
                  <a:txBody>
                    <a:bodyPr/>
                    <a:lstStyle/>
                    <a:p>
                      <a:r>
                        <a:rPr lang="en-US" sz="1200" dirty="0">
                          <a:solidFill>
                            <a:schemeClr val="bg1"/>
                          </a:solidFill>
                          <a:latin typeface="Brandon Grotesque Regular" panose="020B0503020203060202" pitchFamily="34" charset="77"/>
                        </a:rPr>
                        <a:t>SURFACE TRANSPORTATION</a:t>
                      </a:r>
                      <a:r>
                        <a:rPr lang="en-US" sz="1200" baseline="30000" dirty="0">
                          <a:solidFill>
                            <a:schemeClr val="bg1"/>
                          </a:solidFill>
                          <a:latin typeface="Brandon Grotesque Regular" panose="020B0503020203060202" pitchFamily="34" charset="77"/>
                        </a:rPr>
                        <a:t>1</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$2,834</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$1,619</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$1,215</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67660634"/>
                  </a:ext>
                </a:extLst>
              </a:tr>
              <a:tr h="370840">
                <a:tc>
                  <a:txBody>
                    <a:bodyPr/>
                    <a:lstStyle/>
                    <a:p>
                      <a:r>
                        <a:rPr lang="en-US" sz="1200" dirty="0">
                          <a:solidFill>
                            <a:schemeClr val="bg1"/>
                          </a:solidFill>
                          <a:latin typeface="Brandon Grotesque Regular" panose="020B0503020203060202" pitchFamily="34" charset="77"/>
                        </a:rPr>
                        <a:t>WATER/ WASTEWATER/ STORMWATER</a:t>
                      </a:r>
                      <a:r>
                        <a:rPr lang="en-US" sz="1200" baseline="30000" dirty="0">
                          <a:solidFill>
                            <a:schemeClr val="bg1"/>
                          </a:solidFill>
                          <a:latin typeface="Brandon Grotesque Regular" panose="020B0503020203060202" pitchFamily="34" charset="77"/>
                        </a:rPr>
                        <a:t>2</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$1,045</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$611</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$434</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079000225"/>
                  </a:ext>
                </a:extLst>
              </a:tr>
              <a:tr h="370840">
                <a:tc>
                  <a:txBody>
                    <a:bodyPr/>
                    <a:lstStyle/>
                    <a:p>
                      <a:r>
                        <a:rPr lang="en-US" sz="1200" dirty="0">
                          <a:solidFill>
                            <a:schemeClr val="bg1"/>
                          </a:solidFill>
                          <a:latin typeface="Brandon Grotesque Regular" panose="020B0503020203060202" pitchFamily="34" charset="77"/>
                        </a:rPr>
                        <a:t>ELECTRICITY</a:t>
                      </a:r>
                      <a:r>
                        <a:rPr lang="en-US" sz="1200" baseline="30000" dirty="0">
                          <a:solidFill>
                            <a:schemeClr val="bg1"/>
                          </a:solidFill>
                          <a:latin typeface="Brandon Grotesque Regular" panose="020B0503020203060202" pitchFamily="34" charset="77"/>
                        </a:rPr>
                        <a:t>2</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$637</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$440</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$197</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116492113"/>
                  </a:ext>
                </a:extLst>
              </a:tr>
              <a:tr h="370840">
                <a:tc>
                  <a:txBody>
                    <a:bodyPr/>
                    <a:lstStyle/>
                    <a:p>
                      <a:r>
                        <a:rPr lang="en-US" sz="1200" dirty="0">
                          <a:solidFill>
                            <a:schemeClr val="bg1"/>
                          </a:solidFill>
                          <a:latin typeface="Brandon Grotesque Regular" panose="020B0503020203060202" pitchFamily="34" charset="77"/>
                        </a:rPr>
                        <a:t>AIRPORTS</a:t>
                      </a:r>
                      <a:r>
                        <a:rPr lang="en-US" sz="1200" baseline="30000" dirty="0">
                          <a:solidFill>
                            <a:schemeClr val="bg1"/>
                          </a:solidFill>
                          <a:latin typeface="Brandon Grotesque Regular" panose="020B0503020203060202" pitchFamily="34" charset="77"/>
                        </a:rPr>
                        <a:t>2</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$237</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$126</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$111</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616108935"/>
                  </a:ext>
                </a:extLst>
              </a:tr>
              <a:tr h="370840">
                <a:tc>
                  <a:txBody>
                    <a:bodyPr/>
                    <a:lstStyle/>
                    <a:p>
                      <a:r>
                        <a:rPr lang="en-US" sz="1200" dirty="0">
                          <a:solidFill>
                            <a:schemeClr val="bg1"/>
                          </a:solidFill>
                          <a:latin typeface="Brandon Grotesque Regular" panose="020B0503020203060202" pitchFamily="34" charset="77"/>
                        </a:rPr>
                        <a:t>INLAND WATERWAYS &amp; MARINE PORTS</a:t>
                      </a:r>
                      <a:r>
                        <a:rPr lang="en-US" sz="1200" baseline="30000" dirty="0">
                          <a:solidFill>
                            <a:schemeClr val="bg1"/>
                          </a:solidFill>
                          <a:latin typeface="Brandon Grotesque Regular" panose="020B0503020203060202" pitchFamily="34" charset="77"/>
                        </a:rPr>
                        <a:t>2</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$42</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$17</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$25</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291086437"/>
                  </a:ext>
                </a:extLst>
              </a:tr>
              <a:tr h="370840">
                <a:tc>
                  <a:txBody>
                    <a:bodyPr/>
                    <a:lstStyle/>
                    <a:p>
                      <a:r>
                        <a:rPr lang="en-US" sz="1200" dirty="0">
                          <a:solidFill>
                            <a:schemeClr val="bg1"/>
                          </a:solidFill>
                          <a:latin typeface="Brandon Grotesque Regular" panose="020B0503020203060202" pitchFamily="34" charset="77"/>
                        </a:rPr>
                        <a:t>DAMS</a:t>
                      </a:r>
                      <a:r>
                        <a:rPr lang="en-US" sz="1200" baseline="30000" dirty="0">
                          <a:solidFill>
                            <a:schemeClr val="bg1"/>
                          </a:solidFill>
                          <a:latin typeface="Brandon Grotesque Regular" panose="020B0503020203060202" pitchFamily="34" charset="77"/>
                        </a:rPr>
                        <a:t>3</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$93.6</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$12.5</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$81</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59083804"/>
                  </a:ext>
                </a:extLst>
              </a:tr>
              <a:tr h="370840">
                <a:tc>
                  <a:txBody>
                    <a:bodyPr/>
                    <a:lstStyle/>
                    <a:p>
                      <a:r>
                        <a:rPr lang="en-US" sz="1200" dirty="0">
                          <a:solidFill>
                            <a:schemeClr val="bg1"/>
                          </a:solidFill>
                          <a:latin typeface="Brandon Grotesque Regular" panose="020B0503020203060202" pitchFamily="34" charset="77"/>
                        </a:rPr>
                        <a:t>HAZARDOUS &amp; SOLID WASTE</a:t>
                      </a:r>
                      <a:r>
                        <a:rPr lang="en-US" sz="1200" baseline="30000" dirty="0">
                          <a:solidFill>
                            <a:schemeClr val="bg1"/>
                          </a:solidFill>
                          <a:latin typeface="Brandon Grotesque Regular" panose="020B0503020203060202" pitchFamily="34" charset="77"/>
                        </a:rPr>
                        <a:t>4</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$21</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$14.4</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$7</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51673323"/>
                  </a:ext>
                </a:extLst>
              </a:tr>
              <a:tr h="370840">
                <a:tc>
                  <a:txBody>
                    <a:bodyPr/>
                    <a:lstStyle/>
                    <a:p>
                      <a:r>
                        <a:rPr lang="en-US" sz="1200" dirty="0">
                          <a:solidFill>
                            <a:schemeClr val="bg1"/>
                          </a:solidFill>
                          <a:latin typeface="Brandon Grotesque Regular" panose="020B0503020203060202" pitchFamily="34" charset="77"/>
                        </a:rPr>
                        <a:t>LEVEES</a:t>
                      </a:r>
                      <a:r>
                        <a:rPr lang="en-US" sz="1200" baseline="30000" dirty="0">
                          <a:solidFill>
                            <a:schemeClr val="bg1"/>
                          </a:solidFill>
                          <a:latin typeface="Brandon Grotesque Regular" panose="020B0503020203060202" pitchFamily="34" charset="77"/>
                        </a:rPr>
                        <a:t>5</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$80</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$10.1</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$70</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69322893"/>
                  </a:ext>
                </a:extLst>
              </a:tr>
              <a:tr h="370840">
                <a:tc>
                  <a:txBody>
                    <a:bodyPr/>
                    <a:lstStyle/>
                    <a:p>
                      <a:r>
                        <a:rPr lang="en-US" sz="1200" dirty="0">
                          <a:solidFill>
                            <a:schemeClr val="bg1"/>
                          </a:solidFill>
                          <a:latin typeface="Brandon Grotesque Regular" panose="020B0503020203060202" pitchFamily="34" charset="77"/>
                        </a:rPr>
                        <a:t>PUBLIC PARKS &amp; RECREATION</a:t>
                      </a:r>
                      <a:r>
                        <a:rPr lang="en-US" sz="1200" baseline="30000" dirty="0">
                          <a:solidFill>
                            <a:schemeClr val="bg1"/>
                          </a:solidFill>
                          <a:latin typeface="Brandon Grotesque Regular" panose="020B0503020203060202" pitchFamily="34" charset="77"/>
                        </a:rPr>
                        <a:t>6</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$77.5</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$9.5</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$68</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29084249"/>
                  </a:ext>
                </a:extLst>
              </a:tr>
              <a:tr h="370840">
                <a:tc>
                  <a:txBody>
                    <a:bodyPr/>
                    <a:lstStyle/>
                    <a:p>
                      <a:r>
                        <a:rPr lang="en-US" sz="1200" dirty="0">
                          <a:solidFill>
                            <a:schemeClr val="bg1"/>
                          </a:solidFill>
                          <a:latin typeface="Brandon Grotesque Regular" panose="020B0503020203060202" pitchFamily="34" charset="77"/>
                        </a:rPr>
                        <a:t>SCHOOLS</a:t>
                      </a:r>
                      <a:r>
                        <a:rPr lang="en-US" sz="1200" baseline="30000" dirty="0">
                          <a:solidFill>
                            <a:schemeClr val="bg1"/>
                          </a:solidFill>
                          <a:latin typeface="Brandon Grotesque Regular" panose="020B0503020203060202" pitchFamily="34" charset="77"/>
                        </a:rPr>
                        <a:t>7</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$870</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$490</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en-US" sz="1200" dirty="0">
                          <a:solidFill>
                            <a:schemeClr val="bg1"/>
                          </a:solidFill>
                          <a:latin typeface="Brandon Grotesque Regular" panose="020B0503020203060202" pitchFamily="34" charset="77"/>
                        </a:rPr>
                        <a:t>$380</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244894640"/>
                  </a:ext>
                </a:extLst>
              </a:tr>
            </a:tbl>
          </a:graphicData>
        </a:graphic>
      </p:graphicFrame>
      <p:graphicFrame>
        <p:nvGraphicFramePr>
          <p:cNvPr id="11" name="Table 11">
            <a:extLst>
              <a:ext uri="{FF2B5EF4-FFF2-40B4-BE49-F238E27FC236}">
                <a16:creationId xmlns:a16="http://schemas.microsoft.com/office/drawing/2014/main" id="{64B40783-36A1-B742-ADB9-00BB790B2106}"/>
              </a:ext>
            </a:extLst>
          </p:cNvPr>
          <p:cNvGraphicFramePr>
            <a:graphicFrameLocks noGrp="1"/>
          </p:cNvGraphicFramePr>
          <p:nvPr/>
        </p:nvGraphicFramePr>
        <p:xfrm>
          <a:off x="1071569" y="5468936"/>
          <a:ext cx="7086594" cy="370840"/>
        </p:xfrm>
        <a:graphic>
          <a:graphicData uri="http://schemas.openxmlformats.org/drawingml/2006/table">
            <a:tbl>
              <a:tblPr firstRow="1" bandRow="1">
                <a:tableStyleId>{5C22544A-7EE6-4342-B048-85BDC9FD1C3A}</a:tableStyleId>
              </a:tblPr>
              <a:tblGrid>
                <a:gridCol w="3486144">
                  <a:extLst>
                    <a:ext uri="{9D8B030D-6E8A-4147-A177-3AD203B41FA5}">
                      <a16:colId xmlns:a16="http://schemas.microsoft.com/office/drawing/2014/main" val="1757812925"/>
                    </a:ext>
                  </a:extLst>
                </a:gridCol>
                <a:gridCol w="1200150">
                  <a:extLst>
                    <a:ext uri="{9D8B030D-6E8A-4147-A177-3AD203B41FA5}">
                      <a16:colId xmlns:a16="http://schemas.microsoft.com/office/drawing/2014/main" val="3788263230"/>
                    </a:ext>
                  </a:extLst>
                </a:gridCol>
                <a:gridCol w="1200150">
                  <a:extLst>
                    <a:ext uri="{9D8B030D-6E8A-4147-A177-3AD203B41FA5}">
                      <a16:colId xmlns:a16="http://schemas.microsoft.com/office/drawing/2014/main" val="3082424216"/>
                    </a:ext>
                  </a:extLst>
                </a:gridCol>
                <a:gridCol w="1200150">
                  <a:extLst>
                    <a:ext uri="{9D8B030D-6E8A-4147-A177-3AD203B41FA5}">
                      <a16:colId xmlns:a16="http://schemas.microsoft.com/office/drawing/2014/main" val="525931648"/>
                    </a:ext>
                  </a:extLst>
                </a:gridCol>
              </a:tblGrid>
              <a:tr h="370840">
                <a:tc>
                  <a:txBody>
                    <a:bodyPr/>
                    <a:lstStyle/>
                    <a:p>
                      <a:r>
                        <a:rPr lang="en-US" sz="1400" dirty="0">
                          <a:solidFill>
                            <a:schemeClr val="accent1"/>
                          </a:solidFill>
                          <a:latin typeface="Brandon Grotesque Regular" panose="020B0503020203060202" pitchFamily="34" charset="77"/>
                        </a:rPr>
                        <a:t>TOTALS</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tc>
                  <a:txBody>
                    <a:bodyPr/>
                    <a:lstStyle/>
                    <a:p>
                      <a:pPr algn="r"/>
                      <a:r>
                        <a:rPr lang="en-US" sz="1400" dirty="0">
                          <a:solidFill>
                            <a:schemeClr val="accent1"/>
                          </a:solidFill>
                          <a:latin typeface="Brandon Grotesque Regular" panose="020B0503020203060202" pitchFamily="34" charset="77"/>
                        </a:rPr>
                        <a:t>$5,937</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tc>
                  <a:txBody>
                    <a:bodyPr/>
                    <a:lstStyle/>
                    <a:p>
                      <a:pPr algn="r"/>
                      <a:r>
                        <a:rPr lang="en-US" sz="1400" dirty="0">
                          <a:solidFill>
                            <a:schemeClr val="accent1"/>
                          </a:solidFill>
                          <a:latin typeface="Brandon Grotesque Regular" panose="020B0503020203060202" pitchFamily="34" charset="77"/>
                        </a:rPr>
                        <a:t>$3,350</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tc>
                  <a:txBody>
                    <a:bodyPr/>
                    <a:lstStyle/>
                    <a:p>
                      <a:pPr algn="r"/>
                      <a:r>
                        <a:rPr lang="en-US" sz="1400" dirty="0">
                          <a:solidFill>
                            <a:schemeClr val="accent1"/>
                          </a:solidFill>
                          <a:latin typeface="Brandon Grotesque Regular" panose="020B0503020203060202" pitchFamily="34" charset="77"/>
                        </a:rPr>
                        <a:t>$2,588</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2482155467"/>
                  </a:ext>
                </a:extLst>
              </a:tr>
            </a:tbl>
          </a:graphicData>
        </a:graphic>
      </p:graphicFrame>
      <p:graphicFrame>
        <p:nvGraphicFramePr>
          <p:cNvPr id="13" name="Table 11">
            <a:extLst>
              <a:ext uri="{FF2B5EF4-FFF2-40B4-BE49-F238E27FC236}">
                <a16:creationId xmlns:a16="http://schemas.microsoft.com/office/drawing/2014/main" id="{F2D6212F-2992-CA40-8A81-263CD801FFC0}"/>
              </a:ext>
            </a:extLst>
          </p:cNvPr>
          <p:cNvGraphicFramePr>
            <a:graphicFrameLocks noGrp="1"/>
          </p:cNvGraphicFramePr>
          <p:nvPr/>
        </p:nvGraphicFramePr>
        <p:xfrm>
          <a:off x="1071569" y="1389696"/>
          <a:ext cx="7086594" cy="370840"/>
        </p:xfrm>
        <a:graphic>
          <a:graphicData uri="http://schemas.openxmlformats.org/drawingml/2006/table">
            <a:tbl>
              <a:tblPr firstRow="1" bandRow="1">
                <a:tableStyleId>{5C22544A-7EE6-4342-B048-85BDC9FD1C3A}</a:tableStyleId>
              </a:tblPr>
              <a:tblGrid>
                <a:gridCol w="3486144">
                  <a:extLst>
                    <a:ext uri="{9D8B030D-6E8A-4147-A177-3AD203B41FA5}">
                      <a16:colId xmlns:a16="http://schemas.microsoft.com/office/drawing/2014/main" val="1757812925"/>
                    </a:ext>
                  </a:extLst>
                </a:gridCol>
                <a:gridCol w="1200150">
                  <a:extLst>
                    <a:ext uri="{9D8B030D-6E8A-4147-A177-3AD203B41FA5}">
                      <a16:colId xmlns:a16="http://schemas.microsoft.com/office/drawing/2014/main" val="3788263230"/>
                    </a:ext>
                  </a:extLst>
                </a:gridCol>
                <a:gridCol w="1200150">
                  <a:extLst>
                    <a:ext uri="{9D8B030D-6E8A-4147-A177-3AD203B41FA5}">
                      <a16:colId xmlns:a16="http://schemas.microsoft.com/office/drawing/2014/main" val="3082424216"/>
                    </a:ext>
                  </a:extLst>
                </a:gridCol>
                <a:gridCol w="1200150">
                  <a:extLst>
                    <a:ext uri="{9D8B030D-6E8A-4147-A177-3AD203B41FA5}">
                      <a16:colId xmlns:a16="http://schemas.microsoft.com/office/drawing/2014/main" val="525931648"/>
                    </a:ext>
                  </a:extLst>
                </a:gridCol>
              </a:tblGrid>
              <a:tr h="370840">
                <a:tc>
                  <a:txBody>
                    <a:bodyPr/>
                    <a:lstStyle/>
                    <a:p>
                      <a:r>
                        <a:rPr lang="en-US" sz="1200" b="0" dirty="0">
                          <a:solidFill>
                            <a:schemeClr val="bg1"/>
                          </a:solidFill>
                          <a:latin typeface="ClarendonURW" pitchFamily="2" charset="77"/>
                        </a:rPr>
                        <a:t>Category</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accent4"/>
                    </a:solidFill>
                  </a:tcPr>
                </a:tc>
                <a:tc>
                  <a:txBody>
                    <a:bodyPr/>
                    <a:lstStyle/>
                    <a:p>
                      <a:pPr algn="r"/>
                      <a:r>
                        <a:rPr lang="en-US" sz="1200" b="0" dirty="0">
                          <a:solidFill>
                            <a:schemeClr val="bg1"/>
                          </a:solidFill>
                          <a:latin typeface="ClarendonURW" pitchFamily="2" charset="77"/>
                        </a:rPr>
                        <a:t>Total Needs</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accent4"/>
                    </a:solidFill>
                  </a:tcPr>
                </a:tc>
                <a:tc>
                  <a:txBody>
                    <a:bodyPr/>
                    <a:lstStyle/>
                    <a:p>
                      <a:pPr algn="r"/>
                      <a:r>
                        <a:rPr lang="en-US" sz="1200" b="0" dirty="0">
                          <a:solidFill>
                            <a:schemeClr val="bg1"/>
                          </a:solidFill>
                          <a:latin typeface="ClarendonURW" pitchFamily="2" charset="77"/>
                        </a:rPr>
                        <a:t>Funded</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accent4"/>
                    </a:solidFill>
                  </a:tcPr>
                </a:tc>
                <a:tc>
                  <a:txBody>
                    <a:bodyPr/>
                    <a:lstStyle/>
                    <a:p>
                      <a:pPr algn="r"/>
                      <a:r>
                        <a:rPr lang="en-US" sz="1200" b="0" dirty="0">
                          <a:solidFill>
                            <a:schemeClr val="bg1"/>
                          </a:solidFill>
                          <a:latin typeface="ClarendonURW" pitchFamily="2" charset="77"/>
                        </a:rPr>
                        <a:t>Funding Gap</a:t>
                      </a:r>
                    </a:p>
                  </a:txBody>
                  <a:tcPr anchor="ctr">
                    <a:lnL w="3175" cap="flat" cmpd="sng" algn="ctr">
                      <a:solidFill>
                        <a:schemeClr val="accent5"/>
                      </a:solidFill>
                      <a:prstDash val="solid"/>
                      <a:round/>
                      <a:headEnd type="none" w="med" len="med"/>
                      <a:tailEnd type="none" w="med" len="med"/>
                    </a:lnL>
                    <a:lnR w="3175" cap="flat" cmpd="sng" algn="ctr">
                      <a:solidFill>
                        <a:schemeClr val="accent5"/>
                      </a:solidFill>
                      <a:prstDash val="solid"/>
                      <a:round/>
                      <a:headEnd type="none" w="med" len="med"/>
                      <a:tailEnd type="none" w="med" len="med"/>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solidFill>
                      <a:schemeClr val="accent4"/>
                    </a:solidFill>
                  </a:tcPr>
                </a:tc>
                <a:extLst>
                  <a:ext uri="{0D108BD9-81ED-4DB2-BD59-A6C34878D82A}">
                    <a16:rowId xmlns:a16="http://schemas.microsoft.com/office/drawing/2014/main" val="2482155467"/>
                  </a:ext>
                </a:extLst>
              </a:tr>
            </a:tbl>
          </a:graphicData>
        </a:graphic>
      </p:graphicFrame>
      <p:sp>
        <p:nvSpPr>
          <p:cNvPr id="15" name="TextBox 14">
            <a:extLst>
              <a:ext uri="{FF2B5EF4-FFF2-40B4-BE49-F238E27FC236}">
                <a16:creationId xmlns:a16="http://schemas.microsoft.com/office/drawing/2014/main" id="{8AA22F5A-60B8-134C-9DD5-EF67138956DD}"/>
              </a:ext>
            </a:extLst>
          </p:cNvPr>
          <p:cNvSpPr txBox="1"/>
          <p:nvPr/>
        </p:nvSpPr>
        <p:spPr>
          <a:xfrm>
            <a:off x="931720" y="236572"/>
            <a:ext cx="695972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ClarendonURW" pitchFamily="2" charset="77"/>
                <a:ea typeface="+mn-ea"/>
                <a:cs typeface="Arial" panose="020B0604020202020204" pitchFamily="34" charset="0"/>
              </a:rPr>
              <a:t>Investment Needs</a:t>
            </a:r>
          </a:p>
        </p:txBody>
      </p:sp>
      <p:graphicFrame>
        <p:nvGraphicFramePr>
          <p:cNvPr id="3" name="Chart 2">
            <a:extLst>
              <a:ext uri="{FF2B5EF4-FFF2-40B4-BE49-F238E27FC236}">
                <a16:creationId xmlns:a16="http://schemas.microsoft.com/office/drawing/2014/main" id="{74F9F3C3-EDC9-D64A-AE19-A212A39CA925}"/>
              </a:ext>
            </a:extLst>
          </p:cNvPr>
          <p:cNvGraphicFramePr/>
          <p:nvPr/>
        </p:nvGraphicFramePr>
        <p:xfrm>
          <a:off x="8610599" y="2805642"/>
          <a:ext cx="3078162" cy="205210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4682EC38-3D72-AA4C-9B13-0DC448134006}"/>
              </a:ext>
            </a:extLst>
          </p:cNvPr>
          <p:cNvSpPr txBox="1"/>
          <p:nvPr/>
        </p:nvSpPr>
        <p:spPr>
          <a:xfrm>
            <a:off x="8653463" y="4941313"/>
            <a:ext cx="1371600" cy="584775"/>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9AB73C"/>
                </a:solidFill>
                <a:effectLst/>
                <a:uLnTx/>
                <a:uFillTx/>
                <a:latin typeface="Calibri" panose="020F0502020204030204"/>
                <a:ea typeface="+mn-ea"/>
                <a:cs typeface="+mn-cs"/>
              </a:rPr>
              <a:t>CURRENT</a:t>
            </a:r>
            <a:br>
              <a:rPr kumimoji="0" lang="en-US" sz="1600" b="0" i="0" u="none" strike="noStrike" kern="1200" cap="none" spc="0" normalizeH="0" baseline="0" noProof="0" dirty="0">
                <a:ln>
                  <a:noFill/>
                </a:ln>
                <a:solidFill>
                  <a:srgbClr val="9AB73C"/>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srgbClr val="9AB73C"/>
                </a:solidFill>
                <a:effectLst/>
                <a:uLnTx/>
                <a:uFillTx/>
                <a:latin typeface="Calibri" panose="020F0502020204030204"/>
                <a:ea typeface="+mn-ea"/>
                <a:cs typeface="+mn-cs"/>
              </a:rPr>
              <a:t>FUNDING</a:t>
            </a:r>
          </a:p>
        </p:txBody>
      </p:sp>
      <p:sp>
        <p:nvSpPr>
          <p:cNvPr id="10" name="TextBox 9">
            <a:extLst>
              <a:ext uri="{FF2B5EF4-FFF2-40B4-BE49-F238E27FC236}">
                <a16:creationId xmlns:a16="http://schemas.microsoft.com/office/drawing/2014/main" id="{93C24BDA-3B6D-6648-81A4-62338FDDD5BB}"/>
              </a:ext>
            </a:extLst>
          </p:cNvPr>
          <p:cNvSpPr txBox="1"/>
          <p:nvPr/>
        </p:nvSpPr>
        <p:spPr>
          <a:xfrm>
            <a:off x="10246514" y="4941313"/>
            <a:ext cx="1371600"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anose="020F0502020204030204"/>
                <a:ea typeface="+mn-ea"/>
                <a:cs typeface="+mn-cs"/>
              </a:rPr>
              <a:t>FUNDING GAP</a:t>
            </a:r>
          </a:p>
        </p:txBody>
      </p:sp>
      <p:cxnSp>
        <p:nvCxnSpPr>
          <p:cNvPr id="6" name="Straight Connector 5">
            <a:extLst>
              <a:ext uri="{FF2B5EF4-FFF2-40B4-BE49-F238E27FC236}">
                <a16:creationId xmlns:a16="http://schemas.microsoft.com/office/drawing/2014/main" id="{3E6ABD95-A5AE-524C-9614-AD2C32D30B92}"/>
              </a:ext>
            </a:extLst>
          </p:cNvPr>
          <p:cNvCxnSpPr>
            <a:cxnSpLocks/>
          </p:cNvCxnSpPr>
          <p:nvPr/>
        </p:nvCxnSpPr>
        <p:spPr>
          <a:xfrm flipV="1">
            <a:off x="10149680" y="4941313"/>
            <a:ext cx="0" cy="57048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CB6FF76-BEDB-3346-8330-BED1136CDD14}"/>
              </a:ext>
            </a:extLst>
          </p:cNvPr>
          <p:cNvSpPr txBox="1"/>
          <p:nvPr/>
        </p:nvSpPr>
        <p:spPr>
          <a:xfrm>
            <a:off x="8798323" y="1526025"/>
            <a:ext cx="2702714" cy="123110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rgbClr val="9AB73C"/>
                </a:solidFill>
                <a:effectLst/>
                <a:uLnTx/>
                <a:uFillTx/>
                <a:latin typeface="ClarendonURW" pitchFamily="2" charset="77"/>
                <a:ea typeface="+mn-ea"/>
                <a:cs typeface="+mn-cs"/>
              </a:rPr>
              <a:t>$2.59</a:t>
            </a:r>
            <a:br>
              <a:rPr kumimoji="0" lang="en-US" sz="1800" b="0" i="0" u="none" strike="noStrike" kern="1200" cap="none" spc="0" normalizeH="0" baseline="0" noProof="0" dirty="0">
                <a:ln>
                  <a:noFill/>
                </a:ln>
                <a:solidFill>
                  <a:srgbClr val="000000"/>
                </a:solidFill>
                <a:effectLst/>
                <a:uLnTx/>
                <a:uFillTx/>
                <a:latin typeface="ClarendonURW" pitchFamily="2" charset="77"/>
                <a:ea typeface="+mn-ea"/>
                <a:cs typeface="+mn-cs"/>
              </a:rPr>
            </a:br>
            <a:r>
              <a:rPr kumimoji="0" lang="en-US" sz="2100" b="0" i="0" u="none" strike="noStrike" kern="1200" cap="none" spc="0" normalizeH="0" baseline="0" noProof="0" dirty="0">
                <a:ln>
                  <a:noFill/>
                </a:ln>
                <a:solidFill>
                  <a:srgbClr val="FFFFFF"/>
                </a:solidFill>
                <a:effectLst/>
                <a:uLnTx/>
                <a:uFillTx/>
                <a:latin typeface="ClarendonURW" pitchFamily="2" charset="77"/>
                <a:ea typeface="+mn-ea"/>
                <a:cs typeface="+mn-cs"/>
              </a:rPr>
              <a:t>Trillion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larendonURW" pitchFamily="2" charset="77"/>
                <a:ea typeface="+mn-ea"/>
                <a:cs typeface="+mn-cs"/>
              </a:rPr>
              <a:t>needed</a:t>
            </a:r>
          </a:p>
        </p:txBody>
      </p:sp>
    </p:spTree>
    <p:extLst>
      <p:ext uri="{BB962C8B-B14F-4D97-AF65-F5344CB8AC3E}">
        <p14:creationId xmlns:p14="http://schemas.microsoft.com/office/powerpoint/2010/main" val="4186315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a:extLst>
              <a:ext uri="{FF2B5EF4-FFF2-40B4-BE49-F238E27FC236}">
                <a16:creationId xmlns:a16="http://schemas.microsoft.com/office/drawing/2014/main" id="{E4DC054B-4665-AF52-4385-A7E743C7F227}"/>
              </a:ext>
            </a:extLst>
          </p:cNvPr>
          <p:cNvGraphicFramePr>
            <a:graphicFrameLocks/>
          </p:cNvGraphicFramePr>
          <p:nvPr/>
        </p:nvGraphicFramePr>
        <p:xfrm>
          <a:off x="1196781" y="755934"/>
          <a:ext cx="9550400" cy="534613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07EAF5A5-BD5A-896A-348C-70AD671068A4}"/>
              </a:ext>
            </a:extLst>
          </p:cNvPr>
          <p:cNvSpPr txBox="1"/>
          <p:nvPr/>
        </p:nvSpPr>
        <p:spPr>
          <a:xfrm>
            <a:off x="1444819" y="820776"/>
            <a:ext cx="100584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ADD8"/>
                </a:solidFill>
                <a:effectLst/>
                <a:uLnTx/>
                <a:uFillTx/>
                <a:latin typeface="Arial (Headings)"/>
                <a:ea typeface="+mn-ea"/>
                <a:cs typeface="+mn-cs"/>
              </a:rPr>
              <a:t>Funding Before and During the Bipartisan Infrastructure Law</a:t>
            </a:r>
            <a:endParaRPr kumimoji="0" lang="en-US" sz="2800" b="0" i="0" u="none" strike="noStrike" kern="1200" cap="none" spc="0" normalizeH="0" baseline="0" noProof="0" dirty="0">
              <a:ln>
                <a:noFill/>
              </a:ln>
              <a:solidFill>
                <a:srgbClr val="00ADD8"/>
              </a:solidFill>
              <a:effectLst/>
              <a:uLnTx/>
              <a:uFillTx/>
              <a:latin typeface="Arial"/>
              <a:ea typeface="+mn-ea"/>
              <a:cs typeface="+mn-cs"/>
            </a:endParaRPr>
          </a:p>
        </p:txBody>
      </p:sp>
    </p:spTree>
    <p:extLst>
      <p:ext uri="{BB962C8B-B14F-4D97-AF65-F5344CB8AC3E}">
        <p14:creationId xmlns:p14="http://schemas.microsoft.com/office/powerpoint/2010/main" val="3606732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A3F11-0114-AC32-D14D-0C6FCB279D1A}"/>
              </a:ext>
            </a:extLst>
          </p:cNvPr>
          <p:cNvSpPr>
            <a:spLocks noGrp="1"/>
          </p:cNvSpPr>
          <p:nvPr>
            <p:ph type="title" idx="4294967295"/>
          </p:nvPr>
        </p:nvSpPr>
        <p:spPr>
          <a:xfrm>
            <a:off x="0" y="735013"/>
            <a:ext cx="12192000" cy="731837"/>
          </a:xfrm>
          <a:prstGeom prst="rect">
            <a:avLst/>
          </a:prstGeom>
        </p:spPr>
        <p:txBody>
          <a:bodyPr/>
          <a:lstStyle/>
          <a:p>
            <a:pPr algn="ctr"/>
            <a:r>
              <a:rPr lang="en-US" sz="3200" b="1" dirty="0">
                <a:solidFill>
                  <a:schemeClr val="accent1"/>
                </a:solidFill>
                <a:latin typeface="Arial (Headings)"/>
              </a:rPr>
              <a:t>IIJA Progress Report: Dollars Out the Door </a:t>
            </a:r>
            <a:br>
              <a:rPr lang="en-US" sz="3200" b="1" dirty="0">
                <a:solidFill>
                  <a:schemeClr val="accent1"/>
                </a:solidFill>
                <a:latin typeface="Arial (Headings)"/>
              </a:rPr>
            </a:br>
            <a:r>
              <a:rPr lang="en-US" sz="1400" b="1" i="1" dirty="0">
                <a:solidFill>
                  <a:schemeClr val="accent1"/>
                </a:solidFill>
                <a:latin typeface="Arial (Headings)"/>
              </a:rPr>
              <a:t>as of March 14, 2023</a:t>
            </a:r>
            <a:endParaRPr lang="en-US" sz="3200" b="1" i="1" dirty="0">
              <a:solidFill>
                <a:schemeClr val="accent1"/>
              </a:solidFill>
              <a:latin typeface="Arial (Headings)"/>
            </a:endParaRPr>
          </a:p>
        </p:txBody>
      </p:sp>
      <p:graphicFrame>
        <p:nvGraphicFramePr>
          <p:cNvPr id="6" name="Table 6">
            <a:extLst>
              <a:ext uri="{FF2B5EF4-FFF2-40B4-BE49-F238E27FC236}">
                <a16:creationId xmlns:a16="http://schemas.microsoft.com/office/drawing/2014/main" id="{7A6D85BC-BA91-D1A3-BA4E-D907DE855E7B}"/>
              </a:ext>
            </a:extLst>
          </p:cNvPr>
          <p:cNvGraphicFramePr>
            <a:graphicFrameLocks noGrp="1"/>
          </p:cNvGraphicFramePr>
          <p:nvPr/>
        </p:nvGraphicFramePr>
        <p:xfrm>
          <a:off x="714375" y="1619250"/>
          <a:ext cx="10763250" cy="4331353"/>
        </p:xfrm>
        <a:graphic>
          <a:graphicData uri="http://schemas.openxmlformats.org/drawingml/2006/table">
            <a:tbl>
              <a:tblPr firstRow="1" bandRow="1">
                <a:tableStyleId>{21E4AEA4-8DFA-4A89-87EB-49C32662AFE0}</a:tableStyleId>
              </a:tblPr>
              <a:tblGrid>
                <a:gridCol w="3852528">
                  <a:extLst>
                    <a:ext uri="{9D8B030D-6E8A-4147-A177-3AD203B41FA5}">
                      <a16:colId xmlns:a16="http://schemas.microsoft.com/office/drawing/2014/main" val="3603275259"/>
                    </a:ext>
                  </a:extLst>
                </a:gridCol>
                <a:gridCol w="3322972">
                  <a:extLst>
                    <a:ext uri="{9D8B030D-6E8A-4147-A177-3AD203B41FA5}">
                      <a16:colId xmlns:a16="http://schemas.microsoft.com/office/drawing/2014/main" val="4263137322"/>
                    </a:ext>
                  </a:extLst>
                </a:gridCol>
                <a:gridCol w="3587750">
                  <a:extLst>
                    <a:ext uri="{9D8B030D-6E8A-4147-A177-3AD203B41FA5}">
                      <a16:colId xmlns:a16="http://schemas.microsoft.com/office/drawing/2014/main" val="3265459137"/>
                    </a:ext>
                  </a:extLst>
                </a:gridCol>
              </a:tblGrid>
              <a:tr h="406543">
                <a:tc>
                  <a:txBody>
                    <a:bodyPr/>
                    <a:lstStyle/>
                    <a:p>
                      <a:r>
                        <a:rPr lang="en-US" sz="1800" dirty="0"/>
                        <a:t>Category</a:t>
                      </a:r>
                    </a:p>
                  </a:txBody>
                  <a:tcPr/>
                </a:tc>
                <a:tc>
                  <a:txBody>
                    <a:bodyPr/>
                    <a:lstStyle/>
                    <a:p>
                      <a:r>
                        <a:rPr lang="en-US" sz="1800" dirty="0"/>
                        <a:t>Approx. Funding to Date</a:t>
                      </a:r>
                    </a:p>
                  </a:txBody>
                  <a:tcPr/>
                </a:tc>
                <a:tc>
                  <a:txBody>
                    <a:bodyPr/>
                    <a:lstStyle/>
                    <a:p>
                      <a:r>
                        <a:rPr lang="en-US" sz="1800" dirty="0"/>
                        <a:t>Total Amount (over 5 </a:t>
                      </a:r>
                      <a:r>
                        <a:rPr lang="en-US" sz="1800" dirty="0" err="1"/>
                        <a:t>yrs</a:t>
                      </a:r>
                      <a:r>
                        <a:rPr lang="en-US" sz="1800" dirty="0"/>
                        <a:t>)</a:t>
                      </a:r>
                    </a:p>
                  </a:txBody>
                  <a:tcPr/>
                </a:tc>
                <a:extLst>
                  <a:ext uri="{0D108BD9-81ED-4DB2-BD59-A6C34878D82A}">
                    <a16:rowId xmlns:a16="http://schemas.microsoft.com/office/drawing/2014/main" val="808726703"/>
                  </a:ext>
                </a:extLst>
              </a:tr>
              <a:tr h="406543">
                <a:tc>
                  <a:txBody>
                    <a:bodyPr/>
                    <a:lstStyle/>
                    <a:p>
                      <a:r>
                        <a:rPr lang="en-US" dirty="0"/>
                        <a:t>Bridges &amp; Roads</a:t>
                      </a:r>
                    </a:p>
                  </a:txBody>
                  <a:tcPr/>
                </a:tc>
                <a:tc>
                  <a:txBody>
                    <a:bodyPr/>
                    <a:lstStyle/>
                    <a:p>
                      <a:r>
                        <a:rPr lang="en-US" dirty="0"/>
                        <a:t>$128 billion</a:t>
                      </a:r>
                    </a:p>
                  </a:txBody>
                  <a:tcPr/>
                </a:tc>
                <a:tc>
                  <a:txBody>
                    <a:bodyPr/>
                    <a:lstStyle/>
                    <a:p>
                      <a:r>
                        <a:rPr lang="en-US" dirty="0"/>
                        <a:t>$350 billion</a:t>
                      </a:r>
                    </a:p>
                  </a:txBody>
                  <a:tcPr/>
                </a:tc>
                <a:extLst>
                  <a:ext uri="{0D108BD9-81ED-4DB2-BD59-A6C34878D82A}">
                    <a16:rowId xmlns:a16="http://schemas.microsoft.com/office/drawing/2014/main" val="2425427866"/>
                  </a:ext>
                </a:extLst>
              </a:tr>
              <a:tr h="701704">
                <a:tc>
                  <a:txBody>
                    <a:bodyPr/>
                    <a:lstStyle/>
                    <a:p>
                      <a:r>
                        <a:rPr lang="en-US" dirty="0"/>
                        <a:t>Drinking Water, Wastewater &amp; Stormwater (SRF funds)</a:t>
                      </a:r>
                    </a:p>
                  </a:txBody>
                  <a:tcPr/>
                </a:tc>
                <a:tc>
                  <a:txBody>
                    <a:bodyPr/>
                    <a:lstStyle/>
                    <a:p>
                      <a:r>
                        <a:rPr lang="en-US" dirty="0"/>
                        <a:t>$8.8 billion</a:t>
                      </a:r>
                    </a:p>
                  </a:txBody>
                  <a:tcPr/>
                </a:tc>
                <a:tc>
                  <a:txBody>
                    <a:bodyPr/>
                    <a:lstStyle/>
                    <a:p>
                      <a:r>
                        <a:rPr lang="en-US" dirty="0"/>
                        <a:t>$44 billion</a:t>
                      </a:r>
                    </a:p>
                  </a:txBody>
                  <a:tcPr/>
                </a:tc>
                <a:extLst>
                  <a:ext uri="{0D108BD9-81ED-4DB2-BD59-A6C34878D82A}">
                    <a16:rowId xmlns:a16="http://schemas.microsoft.com/office/drawing/2014/main" val="1310943635"/>
                  </a:ext>
                </a:extLst>
              </a:tr>
              <a:tr h="523560">
                <a:tc>
                  <a:txBody>
                    <a:bodyPr/>
                    <a:lstStyle/>
                    <a:p>
                      <a:r>
                        <a:rPr lang="en-US" dirty="0"/>
                        <a:t>Inland Waterways &amp; Ports</a:t>
                      </a:r>
                    </a:p>
                  </a:txBody>
                  <a:tcPr/>
                </a:tc>
                <a:tc>
                  <a:txBody>
                    <a:bodyPr/>
                    <a:lstStyle/>
                    <a:p>
                      <a:r>
                        <a:rPr lang="en-US" dirty="0"/>
                        <a:t>$3.7 billion</a:t>
                      </a:r>
                    </a:p>
                  </a:txBody>
                  <a:tcPr/>
                </a:tc>
                <a:tc>
                  <a:txBody>
                    <a:bodyPr/>
                    <a:lstStyle/>
                    <a:p>
                      <a:r>
                        <a:rPr lang="en-US" dirty="0"/>
                        <a:t>$17 billion</a:t>
                      </a:r>
                    </a:p>
                  </a:txBody>
                  <a:tcPr/>
                </a:tc>
                <a:extLst>
                  <a:ext uri="{0D108BD9-81ED-4DB2-BD59-A6C34878D82A}">
                    <a16:rowId xmlns:a16="http://schemas.microsoft.com/office/drawing/2014/main" val="2620189690"/>
                  </a:ext>
                </a:extLst>
              </a:tr>
              <a:tr h="406543">
                <a:tc>
                  <a:txBody>
                    <a:bodyPr/>
                    <a:lstStyle/>
                    <a:p>
                      <a:r>
                        <a:rPr lang="en-US" dirty="0"/>
                        <a:t>Airports </a:t>
                      </a:r>
                    </a:p>
                  </a:txBody>
                  <a:tcPr/>
                </a:tc>
                <a:tc>
                  <a:txBody>
                    <a:bodyPr/>
                    <a:lstStyle/>
                    <a:p>
                      <a:r>
                        <a:rPr lang="en-US" dirty="0"/>
                        <a:t>$5.92 billion</a:t>
                      </a:r>
                    </a:p>
                  </a:txBody>
                  <a:tcPr/>
                </a:tc>
                <a:tc>
                  <a:txBody>
                    <a:bodyPr/>
                    <a:lstStyle/>
                    <a:p>
                      <a:r>
                        <a:rPr lang="en-US" dirty="0"/>
                        <a:t>$25 billion</a:t>
                      </a:r>
                    </a:p>
                  </a:txBody>
                  <a:tcPr/>
                </a:tc>
                <a:extLst>
                  <a:ext uri="{0D108BD9-81ED-4DB2-BD59-A6C34878D82A}">
                    <a16:rowId xmlns:a16="http://schemas.microsoft.com/office/drawing/2014/main" val="1044565221"/>
                  </a:ext>
                </a:extLst>
              </a:tr>
              <a:tr h="371670">
                <a:tc>
                  <a:txBody>
                    <a:bodyPr/>
                    <a:lstStyle/>
                    <a:p>
                      <a:r>
                        <a:rPr lang="en-US" dirty="0"/>
                        <a:t>Rail</a:t>
                      </a:r>
                    </a:p>
                  </a:txBody>
                  <a:tcPr/>
                </a:tc>
                <a:tc>
                  <a:txBody>
                    <a:bodyPr/>
                    <a:lstStyle/>
                    <a:p>
                      <a:endParaRPr lang="en-US" dirty="0"/>
                    </a:p>
                  </a:txBody>
                  <a:tcPr/>
                </a:tc>
                <a:tc>
                  <a:txBody>
                    <a:bodyPr/>
                    <a:lstStyle/>
                    <a:p>
                      <a:r>
                        <a:rPr lang="en-US" dirty="0"/>
                        <a:t>$66 billion</a:t>
                      </a:r>
                    </a:p>
                  </a:txBody>
                  <a:tcPr/>
                </a:tc>
                <a:extLst>
                  <a:ext uri="{0D108BD9-81ED-4DB2-BD59-A6C34878D82A}">
                    <a16:rowId xmlns:a16="http://schemas.microsoft.com/office/drawing/2014/main" val="2632615095"/>
                  </a:ext>
                </a:extLst>
              </a:tr>
              <a:tr h="701704">
                <a:tc>
                  <a:txBody>
                    <a:bodyPr/>
                    <a:lstStyle/>
                    <a:p>
                      <a:r>
                        <a:rPr lang="en-US" dirty="0"/>
                        <a:t>Transit</a:t>
                      </a:r>
                    </a:p>
                  </a:txBody>
                  <a:tcPr/>
                </a:tc>
                <a:tc>
                  <a:txBody>
                    <a:bodyPr/>
                    <a:lstStyle/>
                    <a:p>
                      <a:r>
                        <a:rPr lang="en-US" dirty="0"/>
                        <a:t>$3.1 billion (not including</a:t>
                      </a:r>
                      <a:r>
                        <a:rPr lang="en-US" sz="1800" b="0" kern="1200" dirty="0">
                          <a:solidFill>
                            <a:schemeClr val="dk1"/>
                          </a:solidFill>
                          <a:effectLst/>
                        </a:rPr>
                        <a:t> CIG)</a:t>
                      </a:r>
                      <a:endParaRPr lang="en-US" dirty="0"/>
                    </a:p>
                  </a:txBody>
                  <a:tcPr/>
                </a:tc>
                <a:tc>
                  <a:txBody>
                    <a:bodyPr/>
                    <a:lstStyle/>
                    <a:p>
                      <a:r>
                        <a:rPr lang="en-US" dirty="0"/>
                        <a:t>$92 billion</a:t>
                      </a:r>
                    </a:p>
                  </a:txBody>
                  <a:tcPr/>
                </a:tc>
                <a:extLst>
                  <a:ext uri="{0D108BD9-81ED-4DB2-BD59-A6C34878D82A}">
                    <a16:rowId xmlns:a16="http://schemas.microsoft.com/office/drawing/2014/main" val="247267246"/>
                  </a:ext>
                </a:extLst>
              </a:tr>
              <a:tr h="406543">
                <a:tc>
                  <a:txBody>
                    <a:bodyPr/>
                    <a:lstStyle/>
                    <a:p>
                      <a:r>
                        <a:rPr lang="en-US" dirty="0"/>
                        <a:t>Broadband</a:t>
                      </a:r>
                    </a:p>
                  </a:txBody>
                  <a:tcPr/>
                </a:tc>
                <a:tc>
                  <a:txBody>
                    <a:bodyPr/>
                    <a:lstStyle/>
                    <a:p>
                      <a:r>
                        <a:rPr lang="en-US" dirty="0"/>
                        <a:t>$5 billion</a:t>
                      </a:r>
                    </a:p>
                  </a:txBody>
                  <a:tcPr/>
                </a:tc>
                <a:tc>
                  <a:txBody>
                    <a:bodyPr/>
                    <a:lstStyle/>
                    <a:p>
                      <a:r>
                        <a:rPr lang="en-US" dirty="0"/>
                        <a:t>$65 billion</a:t>
                      </a:r>
                    </a:p>
                  </a:txBody>
                  <a:tcPr/>
                </a:tc>
                <a:extLst>
                  <a:ext uri="{0D108BD9-81ED-4DB2-BD59-A6C34878D82A}">
                    <a16:rowId xmlns:a16="http://schemas.microsoft.com/office/drawing/2014/main" val="3377966381"/>
                  </a:ext>
                </a:extLst>
              </a:tr>
              <a:tr h="406543">
                <a:tc>
                  <a:txBody>
                    <a:bodyPr/>
                    <a:lstStyle/>
                    <a:p>
                      <a:r>
                        <a:rPr lang="en-US" dirty="0"/>
                        <a:t>Resilience, Energy, MISC</a:t>
                      </a:r>
                    </a:p>
                  </a:txBody>
                  <a:tcPr/>
                </a:tc>
                <a:tc>
                  <a:txBody>
                    <a:bodyPr/>
                    <a:lstStyle/>
                    <a:p>
                      <a:r>
                        <a:rPr lang="en-US" dirty="0"/>
                        <a:t>~$17.9 billion </a:t>
                      </a:r>
                    </a:p>
                  </a:txBody>
                  <a:tcPr/>
                </a:tc>
                <a:tc>
                  <a:txBody>
                    <a:bodyPr/>
                    <a:lstStyle/>
                    <a:p>
                      <a:r>
                        <a:rPr lang="en-US" dirty="0"/>
                        <a:t>$153 billion </a:t>
                      </a:r>
                    </a:p>
                  </a:txBody>
                  <a:tcPr/>
                </a:tc>
                <a:extLst>
                  <a:ext uri="{0D108BD9-81ED-4DB2-BD59-A6C34878D82A}">
                    <a16:rowId xmlns:a16="http://schemas.microsoft.com/office/drawing/2014/main" val="3389447665"/>
                  </a:ext>
                </a:extLst>
              </a:tr>
            </a:tbl>
          </a:graphicData>
        </a:graphic>
      </p:graphicFrame>
    </p:spTree>
    <p:extLst>
      <p:ext uri="{BB962C8B-B14F-4D97-AF65-F5344CB8AC3E}">
        <p14:creationId xmlns:p14="http://schemas.microsoft.com/office/powerpoint/2010/main" val="2148668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sky, track, outdoor, long&#10;&#10;Description automatically generated">
            <a:extLst>
              <a:ext uri="{FF2B5EF4-FFF2-40B4-BE49-F238E27FC236}">
                <a16:creationId xmlns:a16="http://schemas.microsoft.com/office/drawing/2014/main" id="{80B8C6ED-2734-6348-B799-DAC60ADA69EC}"/>
              </a:ext>
            </a:extLst>
          </p:cNvPr>
          <p:cNvPicPr>
            <a:picLocks noGrp="1" noChangeAspect="1"/>
          </p:cNvPicPr>
          <p:nvPr>
            <p:ph type="pic" sz="quarter" idx="10"/>
          </p:nvPr>
        </p:nvPicPr>
        <p:blipFill>
          <a:blip r:embed="rId3"/>
          <a:srcRect t="7771" b="7771"/>
          <a:stretch>
            <a:fillRect/>
          </a:stretch>
        </p:blipFill>
        <p:spPr>
          <a:xfrm>
            <a:off x="0" y="0"/>
            <a:ext cx="12192000" cy="6858000"/>
          </a:xfrm>
        </p:spPr>
      </p:pic>
      <p:sp>
        <p:nvSpPr>
          <p:cNvPr id="6" name="Rectangle 5">
            <a:extLst>
              <a:ext uri="{FF2B5EF4-FFF2-40B4-BE49-F238E27FC236}">
                <a16:creationId xmlns:a16="http://schemas.microsoft.com/office/drawing/2014/main" id="{87C777F1-5034-414F-826E-0B1A9F417924}"/>
              </a:ext>
            </a:extLst>
          </p:cNvPr>
          <p:cNvSpPr/>
          <p:nvPr/>
        </p:nvSpPr>
        <p:spPr>
          <a:xfrm>
            <a:off x="-2" y="0"/>
            <a:ext cx="12192000" cy="6858000"/>
          </a:xfrm>
          <a:prstGeom prst="rect">
            <a:avLst/>
          </a:pr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54310EA7-55B1-5F4E-A288-1A868499F044}"/>
              </a:ext>
            </a:extLst>
          </p:cNvPr>
          <p:cNvSpPr txBox="1"/>
          <p:nvPr/>
        </p:nvSpPr>
        <p:spPr>
          <a:xfrm>
            <a:off x="4272844" y="2291644"/>
            <a:ext cx="364631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FFFFFF"/>
                </a:solidFill>
                <a:effectLst/>
                <a:uLnTx/>
                <a:uFillTx/>
                <a:latin typeface="ClarendonURW" pitchFamily="2" charset="77"/>
                <a:ea typeface="+mn-ea"/>
                <a:cs typeface="+mn-cs"/>
              </a:rPr>
              <a:t>Thank You</a:t>
            </a:r>
          </a:p>
        </p:txBody>
      </p:sp>
      <p:sp>
        <p:nvSpPr>
          <p:cNvPr id="12" name="TextBox 11">
            <a:extLst>
              <a:ext uri="{FF2B5EF4-FFF2-40B4-BE49-F238E27FC236}">
                <a16:creationId xmlns:a16="http://schemas.microsoft.com/office/drawing/2014/main" id="{76AA390F-69AE-CF4E-905A-2B2ED5ACC429}"/>
              </a:ext>
            </a:extLst>
          </p:cNvPr>
          <p:cNvSpPr txBox="1"/>
          <p:nvPr/>
        </p:nvSpPr>
        <p:spPr>
          <a:xfrm>
            <a:off x="1735667" y="3212140"/>
            <a:ext cx="872066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srgbClr val="FFFFFF"/>
                </a:solidFill>
                <a:effectLst/>
                <a:uLnTx/>
                <a:uFillTx/>
                <a:latin typeface="Brandon Grotesque Regular" panose="020B0503020203060202" pitchFamily="34" charset="77"/>
                <a:ea typeface="+mn-ea"/>
                <a:cs typeface="+mn-cs"/>
                <a:hlinkClick r:id="rId4">
                  <a:extLst>
                    <a:ext uri="{A12FA001-AC4F-418D-AE19-62706E023703}">
                      <ahyp:hlinkClr xmlns:ahyp="http://schemas.microsoft.com/office/drawing/2018/hyperlinkcolor" val="tx"/>
                    </a:ext>
                  </a:extLst>
                </a:hlinkClick>
              </a:rPr>
              <a:t>www.infrastructurereportcard.org</a:t>
            </a:r>
            <a:r>
              <a:rPr kumimoji="0" lang="en-US" sz="2800" b="0" i="0" u="none" strike="noStrike" kern="1200" cap="none" spc="0" normalizeH="0" baseline="0" noProof="0" dirty="0">
                <a:ln>
                  <a:noFill/>
                </a:ln>
                <a:solidFill>
                  <a:srgbClr val="FFFFFF"/>
                </a:solidFill>
                <a:effectLst/>
                <a:uLnTx/>
                <a:uFillTx/>
                <a:latin typeface="Brandon Grotesque Regular" panose="020B0503020203060202" pitchFamily="34" charset="77"/>
                <a:ea typeface="+mn-ea"/>
                <a:cs typeface="+mn-cs"/>
              </a:rPr>
              <a:t> | reportcard@asce.org </a:t>
            </a:r>
          </a:p>
        </p:txBody>
      </p:sp>
      <p:pic>
        <p:nvPicPr>
          <p:cNvPr id="13" name="Picture 12" descr="Qr code&#10;&#10;Description automatically generated">
            <a:extLst>
              <a:ext uri="{FF2B5EF4-FFF2-40B4-BE49-F238E27FC236}">
                <a16:creationId xmlns:a16="http://schemas.microsoft.com/office/drawing/2014/main" id="{D996A913-DDE9-B34B-A426-350F0E5B4FD5}"/>
              </a:ext>
            </a:extLst>
          </p:cNvPr>
          <p:cNvPicPr>
            <a:picLocks noChangeAspect="1"/>
          </p:cNvPicPr>
          <p:nvPr/>
        </p:nvPicPr>
        <p:blipFill>
          <a:blip r:embed="rId5"/>
          <a:stretch>
            <a:fillRect/>
          </a:stretch>
        </p:blipFill>
        <p:spPr>
          <a:xfrm>
            <a:off x="5124426" y="4393348"/>
            <a:ext cx="1943145" cy="1650590"/>
          </a:xfrm>
          <a:prstGeom prst="rect">
            <a:avLst/>
          </a:prstGeom>
        </p:spPr>
      </p:pic>
    </p:spTree>
    <p:extLst>
      <p:ext uri="{BB962C8B-B14F-4D97-AF65-F5344CB8AC3E}">
        <p14:creationId xmlns:p14="http://schemas.microsoft.com/office/powerpoint/2010/main" val="2792742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iagram&#10;&#10;Description automatically generated">
            <a:extLst>
              <a:ext uri="{FF2B5EF4-FFF2-40B4-BE49-F238E27FC236}">
                <a16:creationId xmlns:a16="http://schemas.microsoft.com/office/drawing/2014/main" id="{7A8A9047-5CEA-46B6-5625-048F4D913B01}"/>
              </a:ext>
            </a:extLst>
          </p:cNvPr>
          <p:cNvPicPr>
            <a:picLocks noGrp="1" noChangeAspect="1"/>
          </p:cNvPicPr>
          <p:nvPr>
            <p:ph sz="half" idx="1"/>
          </p:nvPr>
        </p:nvPicPr>
        <p:blipFill>
          <a:blip r:embed="rId2"/>
          <a:stretch>
            <a:fillRect/>
          </a:stretch>
        </p:blipFill>
        <p:spPr>
          <a:xfrm>
            <a:off x="6594577" y="2700316"/>
            <a:ext cx="5210175" cy="2891053"/>
          </a:xfrm>
        </p:spPr>
      </p:pic>
      <p:pic>
        <p:nvPicPr>
          <p:cNvPr id="6" name="Content Placeholder 5" descr="Chart, line chart&#10;&#10;Description automatically generated">
            <a:extLst>
              <a:ext uri="{FF2B5EF4-FFF2-40B4-BE49-F238E27FC236}">
                <a16:creationId xmlns:a16="http://schemas.microsoft.com/office/drawing/2014/main" id="{FEDFFE92-C9BD-E19F-7B2C-AE678B71AD82}"/>
              </a:ext>
            </a:extLst>
          </p:cNvPr>
          <p:cNvPicPr>
            <a:picLocks noGrp="1" noChangeAspect="1"/>
          </p:cNvPicPr>
          <p:nvPr>
            <p:ph sz="half" idx="2"/>
          </p:nvPr>
        </p:nvPicPr>
        <p:blipFill>
          <a:blip r:embed="rId3"/>
          <a:stretch>
            <a:fillRect/>
          </a:stretch>
        </p:blipFill>
        <p:spPr>
          <a:xfrm>
            <a:off x="1008516" y="2700316"/>
            <a:ext cx="5191850" cy="3086531"/>
          </a:xfrm>
        </p:spPr>
      </p:pic>
      <p:sp>
        <p:nvSpPr>
          <p:cNvPr id="2" name="Title 2">
            <a:extLst>
              <a:ext uri="{FF2B5EF4-FFF2-40B4-BE49-F238E27FC236}">
                <a16:creationId xmlns:a16="http://schemas.microsoft.com/office/drawing/2014/main" id="{8B04E2C2-D6B8-0E0C-3F95-F2FDC4CB1D0F}"/>
              </a:ext>
            </a:extLst>
          </p:cNvPr>
          <p:cNvSpPr>
            <a:spLocks noGrp="1"/>
          </p:cNvSpPr>
          <p:nvPr>
            <p:ph type="title"/>
          </p:nvPr>
        </p:nvSpPr>
        <p:spPr>
          <a:xfrm>
            <a:off x="857250" y="0"/>
            <a:ext cx="11199813" cy="838200"/>
          </a:xfrm>
        </p:spPr>
        <p:txBody>
          <a:bodyPr/>
          <a:lstStyle/>
          <a:p>
            <a:r>
              <a:rPr lang="en-US" altLang="en-US" dirty="0"/>
              <a:t>Why tax-exempt municipal bonds?</a:t>
            </a:r>
          </a:p>
        </p:txBody>
      </p:sp>
    </p:spTree>
  </p:cSld>
  <p:clrMapOvr>
    <a:masterClrMapping/>
  </p:clrMapOvr>
</p:sld>
</file>

<file path=ppt/theme/theme1.xml><?xml version="1.0" encoding="utf-8"?>
<a:theme xmlns:a="http://schemas.openxmlformats.org/drawingml/2006/main" name="GFOA Presenation Template_2014.09.10">
  <a:themeElements>
    <a:clrScheme name="GFOA Website Colors">
      <a:dk1>
        <a:sysClr val="windowText" lastClr="000000"/>
      </a:dk1>
      <a:lt1>
        <a:sysClr val="window" lastClr="FFFFFF"/>
      </a:lt1>
      <a:dk2>
        <a:srgbClr val="1F497D"/>
      </a:dk2>
      <a:lt2>
        <a:srgbClr val="EEECE1"/>
      </a:lt2>
      <a:accent1>
        <a:srgbClr val="004E95"/>
      </a:accent1>
      <a:accent2>
        <a:srgbClr val="16E6B6"/>
      </a:accent2>
      <a:accent3>
        <a:srgbClr val="FFD800"/>
      </a:accent3>
      <a:accent4>
        <a:srgbClr val="EDEBE8"/>
      </a:accent4>
      <a:accent5>
        <a:srgbClr val="3ACDE8"/>
      </a:accent5>
      <a:accent6>
        <a:srgbClr val="FF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ASCE">
      <a:dk1>
        <a:srgbClr val="000000"/>
      </a:dk1>
      <a:lt1>
        <a:srgbClr val="FFFFFF"/>
      </a:lt1>
      <a:dk2>
        <a:srgbClr val="44546A"/>
      </a:dk2>
      <a:lt2>
        <a:srgbClr val="4E4E4F"/>
      </a:lt2>
      <a:accent1>
        <a:srgbClr val="00ADD8"/>
      </a:accent1>
      <a:accent2>
        <a:srgbClr val="265DA5"/>
      </a:accent2>
      <a:accent3>
        <a:srgbClr val="D85927"/>
      </a:accent3>
      <a:accent4>
        <a:srgbClr val="9AB73C"/>
      </a:accent4>
      <a:accent5>
        <a:srgbClr val="C61E61"/>
      </a:accent5>
      <a:accent6>
        <a:srgbClr val="7D4D98"/>
      </a:accent6>
      <a:hlink>
        <a:srgbClr val="00AF91"/>
      </a:hlink>
      <a:folHlink>
        <a:srgbClr val="954F7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SCE">
      <a:dk1>
        <a:srgbClr val="000000"/>
      </a:dk1>
      <a:lt1>
        <a:srgbClr val="FFFFFF"/>
      </a:lt1>
      <a:dk2>
        <a:srgbClr val="44546A"/>
      </a:dk2>
      <a:lt2>
        <a:srgbClr val="4E4E4F"/>
      </a:lt2>
      <a:accent1>
        <a:srgbClr val="00ADD8"/>
      </a:accent1>
      <a:accent2>
        <a:srgbClr val="265DA5"/>
      </a:accent2>
      <a:accent3>
        <a:srgbClr val="D85927"/>
      </a:accent3>
      <a:accent4>
        <a:srgbClr val="9AB73C"/>
      </a:accent4>
      <a:accent5>
        <a:srgbClr val="C61E61"/>
      </a:accent5>
      <a:accent6>
        <a:srgbClr val="7D4D98"/>
      </a:accent6>
      <a:hlink>
        <a:srgbClr val="00AF9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Custom 1">
      <a:dk1>
        <a:sysClr val="windowText" lastClr="000000"/>
      </a:dk1>
      <a:lt1>
        <a:sysClr val="window" lastClr="FFFFFF"/>
      </a:lt1>
      <a:dk2>
        <a:srgbClr val="44546A"/>
      </a:dk2>
      <a:lt2>
        <a:srgbClr val="E7E6E6"/>
      </a:lt2>
      <a:accent1>
        <a:srgbClr val="3C4981"/>
      </a:accent1>
      <a:accent2>
        <a:srgbClr val="8FD16A"/>
      </a:accent2>
      <a:accent3>
        <a:srgbClr val="1295D8"/>
      </a:accent3>
      <a:accent4>
        <a:srgbClr val="676C73"/>
      </a:accent4>
      <a:accent5>
        <a:srgbClr val="F4762D"/>
      </a:accent5>
      <a:accent6>
        <a:srgbClr val="3C4981"/>
      </a:accent6>
      <a:hlink>
        <a:srgbClr val="0563C1"/>
      </a:hlink>
      <a:folHlink>
        <a:srgbClr val="954F72"/>
      </a:folHlink>
    </a:clrScheme>
    <a:fontScheme name="WSSC Water: Slides">
      <a:majorFont>
        <a:latin typeface="Gill Sans MT"/>
        <a:ea typeface=""/>
        <a:cs typeface=""/>
      </a:majorFont>
      <a:minorFont>
        <a:latin typeface="Gill Sans M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WSSC Water Custom">
      <a:dk1>
        <a:sysClr val="windowText" lastClr="000000"/>
      </a:dk1>
      <a:lt1>
        <a:sysClr val="window" lastClr="FFFFFF"/>
      </a:lt1>
      <a:dk2>
        <a:srgbClr val="3C4981"/>
      </a:dk2>
      <a:lt2>
        <a:srgbClr val="E7E6E6"/>
      </a:lt2>
      <a:accent1>
        <a:srgbClr val="3C4981"/>
      </a:accent1>
      <a:accent2>
        <a:srgbClr val="8FD16A"/>
      </a:accent2>
      <a:accent3>
        <a:srgbClr val="1295D8"/>
      </a:accent3>
      <a:accent4>
        <a:srgbClr val="676C73"/>
      </a:accent4>
      <a:accent5>
        <a:srgbClr val="F4762D"/>
      </a:accent5>
      <a:accent6>
        <a:srgbClr val="3C4981"/>
      </a:accent6>
      <a:hlink>
        <a:srgbClr val="0563C1"/>
      </a:hlink>
      <a:folHlink>
        <a:srgbClr val="954F72"/>
      </a:folHlink>
    </a:clrScheme>
    <a:fontScheme name="Custom 1">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or Review) 2023 WSSC Water Presentation Layout_Jan27_v5" id="{7E964DDD-C71D-F442-ACB7-4FA09D5402CC}" vid="{281F9149-A5D1-4F48-8D78-765EFB96B5A1}"/>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564</TotalTime>
  <Words>3017</Words>
  <Application>Microsoft Office PowerPoint</Application>
  <PresentationFormat>Widescreen</PresentationFormat>
  <Paragraphs>333</Paragraphs>
  <Slides>28</Slides>
  <Notes>18</Notes>
  <HiddenSlides>2</HiddenSlides>
  <MMClips>0</MMClips>
  <ScaleCrop>false</ScaleCrop>
  <HeadingPairs>
    <vt:vector size="4" baseType="variant">
      <vt:variant>
        <vt:lpstr>Theme</vt:lpstr>
      </vt:variant>
      <vt:variant>
        <vt:i4>5</vt:i4>
      </vt:variant>
      <vt:variant>
        <vt:lpstr>Slide Titles</vt:lpstr>
      </vt:variant>
      <vt:variant>
        <vt:i4>28</vt:i4>
      </vt:variant>
    </vt:vector>
  </HeadingPairs>
  <TitlesOfParts>
    <vt:vector size="33" baseType="lpstr">
      <vt:lpstr>GFOA Presenation Template_2014.09.10</vt:lpstr>
      <vt:lpstr>1_Office Theme</vt:lpstr>
      <vt:lpstr>Office Theme</vt:lpstr>
      <vt:lpstr>4_Office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IIJA Progress Report: Dollars Out the Door  as of March 14, 2023</vt:lpstr>
      <vt:lpstr>PowerPoint Presentation</vt:lpstr>
      <vt:lpstr>Why tax-exempt municipal bonds?</vt:lpstr>
      <vt:lpstr>Tax-exempt Advance Refunding</vt:lpstr>
      <vt:lpstr>Bank Qualified (aka Small Issuer Exception)</vt:lpstr>
      <vt:lpstr>PFN Resources – www.gfoa.org</vt:lpstr>
      <vt:lpstr>PowerPoint Presentation</vt:lpstr>
      <vt:lpstr>Public Finance Network</vt:lpstr>
      <vt:lpstr>PowerPoint Presentation</vt:lpstr>
      <vt:lpstr>PowerPoint Presentation</vt:lpstr>
      <vt:lpstr>PowerPoint Presentation</vt:lpstr>
      <vt:lpstr>SSO and Basement Backups</vt:lpstr>
      <vt:lpstr>Funding for Water and Sewer Capital Expenditures FYs 2023-2028</vt:lpstr>
      <vt:lpstr>FY 2024 Capital Program Overview &amp; Highlights</vt:lpstr>
      <vt:lpstr>Impact of Loss of Tax-Exempt Bonds</vt:lpstr>
      <vt:lpstr>PowerPoint Presentation</vt:lpstr>
      <vt:lpstr>PowerPoint Presentation</vt:lpstr>
      <vt:lpstr>Municipal Bonds</vt:lpstr>
      <vt:lpstr>Impact of Municipal Bonds </vt:lpstr>
      <vt:lpstr>What we fund with municipal bonds</vt:lpstr>
      <vt:lpstr>Advance Refundings Save Taxpayers Money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 simonian</dc:creator>
  <cp:lastModifiedBy>Michael Belarmino</cp:lastModifiedBy>
  <cp:revision>4</cp:revision>
  <dcterms:created xsi:type="dcterms:W3CDTF">2023-03-21T15:30:14Z</dcterms:created>
  <dcterms:modified xsi:type="dcterms:W3CDTF">2023-04-25T20:12:37Z</dcterms:modified>
</cp:coreProperties>
</file>